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5" r:id="rId5"/>
    <p:sldId id="266" r:id="rId6"/>
    <p:sldId id="268" r:id="rId7"/>
    <p:sldId id="269" r:id="rId8"/>
    <p:sldId id="270" r:id="rId9"/>
    <p:sldId id="271" r:id="rId10"/>
    <p:sldId id="274" r:id="rId11"/>
    <p:sldId id="272" r:id="rId12"/>
    <p:sldId id="275" r:id="rId13"/>
    <p:sldId id="267" r:id="rId14"/>
  </p:sldIdLst>
  <p:sldSz cx="12188825" cy="6858000"/>
  <p:notesSz cx="6858000" cy="9144000"/>
  <p:custDataLst>
    <p:tags r:id="rId17"/>
  </p:custDataLst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F1BED-12A7-47AC-9EE8-7270BEB38E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9162742-F4A8-4D66-831E-18AE9A28F25E}">
      <dgm:prSet phldrT="[Text]" custT="1"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de-DE" sz="2800" dirty="0" err="1"/>
            <a:t>Editable</a:t>
          </a:r>
          <a:r>
            <a:rPr lang="de-DE" sz="2800" dirty="0"/>
            <a:t> </a:t>
          </a:r>
          <a:r>
            <a:rPr lang="de-DE" sz="2800" dirty="0" err="1"/>
            <a:t>database</a:t>
          </a:r>
          <a:endParaRPr lang="de-DE" sz="2800" dirty="0"/>
        </a:p>
      </dgm:t>
    </dgm:pt>
    <dgm:pt modelId="{516A1B73-9520-4EA5-A4A2-B87853969FC7}" type="parTrans" cxnId="{8C51587B-F61F-4A55-8D9B-5368CC54393E}">
      <dgm:prSet/>
      <dgm:spPr/>
      <dgm:t>
        <a:bodyPr/>
        <a:lstStyle/>
        <a:p>
          <a:endParaRPr lang="de-DE" sz="2800"/>
        </a:p>
      </dgm:t>
    </dgm:pt>
    <dgm:pt modelId="{F3457804-C1B7-4F0A-808C-07AEE6A019FB}" type="sibTrans" cxnId="{8C51587B-F61F-4A55-8D9B-5368CC54393E}">
      <dgm:prSet/>
      <dgm:spPr/>
      <dgm:t>
        <a:bodyPr/>
        <a:lstStyle/>
        <a:p>
          <a:endParaRPr lang="de-DE" sz="2800"/>
        </a:p>
      </dgm:t>
    </dgm:pt>
    <dgm:pt modelId="{7FD0DCFA-E37C-4B05-9150-64219E46C0C0}">
      <dgm:prSet phldrT="[Text]" custT="1"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de-DE" sz="2800" dirty="0" err="1"/>
            <a:t>Include</a:t>
          </a:r>
          <a:r>
            <a:rPr lang="de-DE" sz="2800" dirty="0"/>
            <a:t> SSH </a:t>
          </a:r>
          <a:r>
            <a:rPr lang="de-DE" sz="2800" dirty="0" err="1"/>
            <a:t>connection</a:t>
          </a:r>
          <a:r>
            <a:rPr lang="de-DE" sz="2800" dirty="0"/>
            <a:t> + </a:t>
          </a:r>
          <a:r>
            <a:rPr lang="de-DE" sz="2800" dirty="0" err="1"/>
            <a:t>console</a:t>
          </a:r>
          <a:endParaRPr lang="de-DE" sz="2800" dirty="0"/>
        </a:p>
      </dgm:t>
    </dgm:pt>
    <dgm:pt modelId="{D0532FDC-CA24-4BB1-ADD3-C439C1E7B4BD}" type="parTrans" cxnId="{F70DB41C-D68B-4EE5-ABBF-857A6F665062}">
      <dgm:prSet/>
      <dgm:spPr/>
      <dgm:t>
        <a:bodyPr/>
        <a:lstStyle/>
        <a:p>
          <a:endParaRPr lang="de-DE" sz="2800"/>
        </a:p>
      </dgm:t>
    </dgm:pt>
    <dgm:pt modelId="{D72DBC63-F72B-467C-98C4-97401E8985E6}" type="sibTrans" cxnId="{F70DB41C-D68B-4EE5-ABBF-857A6F665062}">
      <dgm:prSet/>
      <dgm:spPr/>
      <dgm:t>
        <a:bodyPr/>
        <a:lstStyle/>
        <a:p>
          <a:endParaRPr lang="de-DE" sz="2800"/>
        </a:p>
      </dgm:t>
    </dgm:pt>
    <dgm:pt modelId="{2F5A6B42-B590-4231-AE4C-99859262F976}">
      <dgm:prSet phldrT="[Text]" custT="1"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de-DE" sz="2800" dirty="0"/>
            <a:t>Convenience </a:t>
          </a:r>
          <a:r>
            <a:rPr lang="de-DE" sz="2800" dirty="0" err="1"/>
            <a:t>features</a:t>
          </a:r>
          <a:endParaRPr lang="de-DE" sz="2800" dirty="0"/>
        </a:p>
      </dgm:t>
    </dgm:pt>
    <dgm:pt modelId="{A79B999E-0411-4A3E-87A1-6D5A9A59FD7F}" type="parTrans" cxnId="{F28F3CA1-BA02-4819-B941-86BF27CDA662}">
      <dgm:prSet/>
      <dgm:spPr/>
      <dgm:t>
        <a:bodyPr/>
        <a:lstStyle/>
        <a:p>
          <a:endParaRPr lang="de-DE" sz="2800"/>
        </a:p>
      </dgm:t>
    </dgm:pt>
    <dgm:pt modelId="{0B9871DE-496D-4742-9D55-ABC9FD3396F5}" type="sibTrans" cxnId="{F28F3CA1-BA02-4819-B941-86BF27CDA662}">
      <dgm:prSet/>
      <dgm:spPr/>
      <dgm:t>
        <a:bodyPr/>
        <a:lstStyle/>
        <a:p>
          <a:endParaRPr lang="de-DE" sz="2800"/>
        </a:p>
      </dgm:t>
    </dgm:pt>
    <dgm:pt modelId="{0B4E523E-EED8-4819-ADAA-ABFEB08DF7E8}">
      <dgm:prSet phldrT="[Text]" custT="1"/>
      <dgm:spPr>
        <a:noFill/>
      </dgm:spPr>
      <dgm:t>
        <a:bodyPr/>
        <a:lstStyle/>
        <a:p>
          <a:r>
            <a:rPr lang="de-DE" sz="2800" dirty="0" err="1"/>
            <a:t>Favourites</a:t>
          </a:r>
          <a:endParaRPr lang="de-DE" sz="2800" dirty="0"/>
        </a:p>
      </dgm:t>
    </dgm:pt>
    <dgm:pt modelId="{9B8765D7-E68B-413B-A4D8-2189541CDCA4}" type="parTrans" cxnId="{92286114-8D29-4B29-B375-9E6600A5D8B1}">
      <dgm:prSet/>
      <dgm:spPr/>
      <dgm:t>
        <a:bodyPr/>
        <a:lstStyle/>
        <a:p>
          <a:endParaRPr lang="de-DE" sz="2800"/>
        </a:p>
      </dgm:t>
    </dgm:pt>
    <dgm:pt modelId="{7B993E05-0A99-41B2-ABFA-43146E222048}" type="sibTrans" cxnId="{92286114-8D29-4B29-B375-9E6600A5D8B1}">
      <dgm:prSet/>
      <dgm:spPr/>
      <dgm:t>
        <a:bodyPr/>
        <a:lstStyle/>
        <a:p>
          <a:endParaRPr lang="de-DE" sz="2800"/>
        </a:p>
      </dgm:t>
    </dgm:pt>
    <dgm:pt modelId="{20DD7C65-99F5-4839-9A54-18A71A177340}">
      <dgm:prSet phldrT="[Text]" custT="1"/>
      <dgm:spPr>
        <a:noFill/>
      </dgm:spPr>
      <dgm:t>
        <a:bodyPr/>
        <a:lstStyle/>
        <a:p>
          <a:r>
            <a:rPr lang="de-DE" sz="2800" dirty="0" err="1"/>
            <a:t>Recently</a:t>
          </a:r>
          <a:r>
            <a:rPr lang="de-DE" sz="2800" dirty="0"/>
            <a:t> </a:t>
          </a:r>
          <a:r>
            <a:rPr lang="de-DE" sz="2800" dirty="0" err="1"/>
            <a:t>used</a:t>
          </a:r>
          <a:endParaRPr lang="de-DE" sz="2800" dirty="0"/>
        </a:p>
      </dgm:t>
    </dgm:pt>
    <dgm:pt modelId="{F5E7E55B-1803-44A7-B447-6F59D2DAEC41}" type="parTrans" cxnId="{6477177B-5225-4C2D-B1F1-3DD12BA90F21}">
      <dgm:prSet/>
      <dgm:spPr/>
      <dgm:t>
        <a:bodyPr/>
        <a:lstStyle/>
        <a:p>
          <a:endParaRPr lang="de-DE" sz="2800"/>
        </a:p>
      </dgm:t>
    </dgm:pt>
    <dgm:pt modelId="{EEF796E2-8E11-4EF2-89D5-1FDD1B2631E4}" type="sibTrans" cxnId="{6477177B-5225-4C2D-B1F1-3DD12BA90F21}">
      <dgm:prSet/>
      <dgm:spPr/>
      <dgm:t>
        <a:bodyPr/>
        <a:lstStyle/>
        <a:p>
          <a:endParaRPr lang="de-DE" sz="2800"/>
        </a:p>
      </dgm:t>
    </dgm:pt>
    <dgm:pt modelId="{84ED59BA-B888-4D0E-9FE6-F3A9AC3AF22F}">
      <dgm:prSet phldrT="[Text]" custT="1"/>
      <dgm:spPr>
        <a:noFill/>
      </dgm:spPr>
      <dgm:t>
        <a:bodyPr/>
        <a:lstStyle/>
        <a:p>
          <a:r>
            <a:rPr lang="de-DE" sz="2800" dirty="0" err="1"/>
            <a:t>Switching</a:t>
          </a:r>
          <a:r>
            <a:rPr lang="de-DE" sz="2800" dirty="0"/>
            <a:t> </a:t>
          </a:r>
          <a:r>
            <a:rPr lang="de-DE" sz="2800" dirty="0" err="1"/>
            <a:t>between</a:t>
          </a:r>
          <a:r>
            <a:rPr lang="de-DE" sz="2800" dirty="0"/>
            <a:t> </a:t>
          </a:r>
          <a:r>
            <a:rPr lang="de-DE" sz="2800" dirty="0" err="1"/>
            <a:t>apps</a:t>
          </a:r>
          <a:r>
            <a:rPr lang="de-DE" sz="2800" dirty="0"/>
            <a:t> not </a:t>
          </a:r>
          <a:r>
            <a:rPr lang="de-DE" sz="2800" dirty="0" err="1"/>
            <a:t>efficient</a:t>
          </a:r>
          <a:endParaRPr lang="de-DE" sz="2800" dirty="0"/>
        </a:p>
      </dgm:t>
    </dgm:pt>
    <dgm:pt modelId="{849299F5-C3DA-46ED-B1B3-93960E23F279}" type="parTrans" cxnId="{B19E9A2B-D13F-4ABF-B17A-C484E6DE1FEA}">
      <dgm:prSet/>
      <dgm:spPr/>
      <dgm:t>
        <a:bodyPr/>
        <a:lstStyle/>
        <a:p>
          <a:endParaRPr lang="de-DE" sz="2800"/>
        </a:p>
      </dgm:t>
    </dgm:pt>
    <dgm:pt modelId="{F27CB9A2-F49C-4689-B90B-C7EABF4C9D3D}" type="sibTrans" cxnId="{B19E9A2B-D13F-4ABF-B17A-C484E6DE1FEA}">
      <dgm:prSet/>
      <dgm:spPr/>
      <dgm:t>
        <a:bodyPr/>
        <a:lstStyle/>
        <a:p>
          <a:endParaRPr lang="de-DE" sz="2800"/>
        </a:p>
      </dgm:t>
    </dgm:pt>
    <dgm:pt modelId="{B2FED98E-7B95-4ECE-92FF-6ADA992B5DF6}">
      <dgm:prSet phldrT="[Text]" custT="1"/>
      <dgm:spPr>
        <a:noFill/>
      </dgm:spPr>
      <dgm:t>
        <a:bodyPr/>
        <a:lstStyle/>
        <a:p>
          <a:r>
            <a:rPr lang="de-DE" sz="2800" dirty="0"/>
            <a:t>One </a:t>
          </a:r>
          <a:r>
            <a:rPr lang="de-DE" sz="2800" dirty="0" err="1"/>
            <a:t>app</a:t>
          </a:r>
          <a:r>
            <a:rPr lang="de-DE" sz="2800" dirty="0"/>
            <a:t> </a:t>
          </a:r>
          <a:r>
            <a:rPr lang="de-DE" sz="2800" dirty="0" err="1"/>
            <a:t>for</a:t>
          </a:r>
          <a:r>
            <a:rPr lang="de-DE" sz="2800" dirty="0"/>
            <a:t> </a:t>
          </a:r>
          <a:r>
            <a:rPr lang="de-DE" sz="2800" dirty="0" err="1"/>
            <a:t>everything</a:t>
          </a:r>
          <a:endParaRPr lang="de-DE" sz="2800" dirty="0"/>
        </a:p>
      </dgm:t>
    </dgm:pt>
    <dgm:pt modelId="{EA77D591-684A-4BBA-8703-AEE3CAC1C8AB}" type="parTrans" cxnId="{26B7EAD6-609A-4EFC-9960-7F07C0F62C83}">
      <dgm:prSet/>
      <dgm:spPr/>
      <dgm:t>
        <a:bodyPr/>
        <a:lstStyle/>
        <a:p>
          <a:endParaRPr lang="de-DE" sz="2800"/>
        </a:p>
      </dgm:t>
    </dgm:pt>
    <dgm:pt modelId="{9BEC0DB0-195F-4C97-887D-EA85993F686B}" type="sibTrans" cxnId="{26B7EAD6-609A-4EFC-9960-7F07C0F62C83}">
      <dgm:prSet/>
      <dgm:spPr/>
      <dgm:t>
        <a:bodyPr/>
        <a:lstStyle/>
        <a:p>
          <a:endParaRPr lang="de-DE" sz="2800"/>
        </a:p>
      </dgm:t>
    </dgm:pt>
    <dgm:pt modelId="{E4E62C6D-4C2E-495B-B568-CE78902E6F7D}">
      <dgm:prSet phldrT="[Text]" custT="1"/>
      <dgm:spPr>
        <a:noFill/>
      </dgm:spPr>
      <dgm:t>
        <a:bodyPr/>
        <a:lstStyle/>
        <a:p>
          <a:r>
            <a:rPr lang="de-DE" sz="2800" dirty="0" err="1"/>
            <a:t>Adding</a:t>
          </a:r>
          <a:r>
            <a:rPr lang="de-DE" sz="2800" dirty="0"/>
            <a:t> own </a:t>
          </a:r>
          <a:r>
            <a:rPr lang="de-DE" sz="2800" dirty="0" err="1"/>
            <a:t>commands</a:t>
          </a:r>
          <a:r>
            <a:rPr lang="de-DE" sz="2800" dirty="0"/>
            <a:t> </a:t>
          </a:r>
          <a:r>
            <a:rPr lang="de-DE" sz="2800" dirty="0" err="1"/>
            <a:t>critical</a:t>
          </a:r>
          <a:r>
            <a:rPr lang="de-DE" sz="2800" dirty="0"/>
            <a:t> </a:t>
          </a:r>
          <a:r>
            <a:rPr lang="de-DE" sz="2800" dirty="0" err="1"/>
            <a:t>utility</a:t>
          </a:r>
          <a:endParaRPr lang="de-DE" sz="2800" dirty="0"/>
        </a:p>
      </dgm:t>
    </dgm:pt>
    <dgm:pt modelId="{478E6D83-CFE9-4278-B283-6E715A670BC4}" type="parTrans" cxnId="{33BA5399-9D64-46EC-9EFF-6BE9A69D1FE9}">
      <dgm:prSet/>
      <dgm:spPr/>
      <dgm:t>
        <a:bodyPr/>
        <a:lstStyle/>
        <a:p>
          <a:endParaRPr lang="de-DE" sz="2800"/>
        </a:p>
      </dgm:t>
    </dgm:pt>
    <dgm:pt modelId="{6BEB871C-32F2-48F2-8E9E-AEF68731AD1B}" type="sibTrans" cxnId="{33BA5399-9D64-46EC-9EFF-6BE9A69D1FE9}">
      <dgm:prSet/>
      <dgm:spPr/>
      <dgm:t>
        <a:bodyPr/>
        <a:lstStyle/>
        <a:p>
          <a:endParaRPr lang="de-DE" sz="2800"/>
        </a:p>
      </dgm:t>
    </dgm:pt>
    <dgm:pt modelId="{17D1C7BB-A7AD-4502-913C-88902C643DED}" type="pres">
      <dgm:prSet presAssocID="{4D4F1BED-12A7-47AC-9EE8-7270BEB38EF0}" presName="linear" presStyleCnt="0">
        <dgm:presLayoutVars>
          <dgm:animLvl val="lvl"/>
          <dgm:resizeHandles val="exact"/>
        </dgm:presLayoutVars>
      </dgm:prSet>
      <dgm:spPr/>
    </dgm:pt>
    <dgm:pt modelId="{91933CF3-055D-437C-A2C9-FB47F2607C30}" type="pres">
      <dgm:prSet presAssocID="{E9162742-F4A8-4D66-831E-18AE9A28F25E}" presName="parentText" presStyleLbl="node1" presStyleIdx="0" presStyleCnt="3" custScaleY="94215">
        <dgm:presLayoutVars>
          <dgm:chMax val="0"/>
          <dgm:bulletEnabled val="1"/>
        </dgm:presLayoutVars>
      </dgm:prSet>
      <dgm:spPr/>
    </dgm:pt>
    <dgm:pt modelId="{2C68033D-B3F4-4643-9095-39B30D86481C}" type="pres">
      <dgm:prSet presAssocID="{E9162742-F4A8-4D66-831E-18AE9A28F25E}" presName="childText" presStyleLbl="revTx" presStyleIdx="0" presStyleCnt="3">
        <dgm:presLayoutVars>
          <dgm:bulletEnabled val="1"/>
        </dgm:presLayoutVars>
      </dgm:prSet>
      <dgm:spPr/>
    </dgm:pt>
    <dgm:pt modelId="{F830EBD8-CDC7-4B19-BBF7-81207FBA0295}" type="pres">
      <dgm:prSet presAssocID="{7FD0DCFA-E37C-4B05-9150-64219E46C0C0}" presName="parentText" presStyleLbl="node1" presStyleIdx="1" presStyleCnt="3" custScaleY="94215">
        <dgm:presLayoutVars>
          <dgm:chMax val="0"/>
          <dgm:bulletEnabled val="1"/>
        </dgm:presLayoutVars>
      </dgm:prSet>
      <dgm:spPr/>
    </dgm:pt>
    <dgm:pt modelId="{48958628-FCDD-4DC2-887E-287907A0779C}" type="pres">
      <dgm:prSet presAssocID="{7FD0DCFA-E37C-4B05-9150-64219E46C0C0}" presName="childText" presStyleLbl="revTx" presStyleIdx="1" presStyleCnt="3">
        <dgm:presLayoutVars>
          <dgm:bulletEnabled val="1"/>
        </dgm:presLayoutVars>
      </dgm:prSet>
      <dgm:spPr/>
    </dgm:pt>
    <dgm:pt modelId="{EEA309FA-505E-4CD7-A6C7-60F20AFCFA28}" type="pres">
      <dgm:prSet presAssocID="{2F5A6B42-B590-4231-AE4C-99859262F976}" presName="parentText" presStyleLbl="node1" presStyleIdx="2" presStyleCnt="3" custScaleY="96138">
        <dgm:presLayoutVars>
          <dgm:chMax val="0"/>
          <dgm:bulletEnabled val="1"/>
        </dgm:presLayoutVars>
      </dgm:prSet>
      <dgm:spPr/>
    </dgm:pt>
    <dgm:pt modelId="{8CB9B133-ADE6-47D1-89AF-4DC5B6A2E613}" type="pres">
      <dgm:prSet presAssocID="{2F5A6B42-B590-4231-AE4C-99859262F97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DD67F0F-5682-4F72-80A5-C2D2CD90BAB3}" type="presOf" srcId="{E4E62C6D-4C2E-495B-B568-CE78902E6F7D}" destId="{2C68033D-B3F4-4643-9095-39B30D86481C}" srcOrd="0" destOrd="0" presId="urn:microsoft.com/office/officeart/2005/8/layout/vList2"/>
    <dgm:cxn modelId="{73595D11-F75F-447B-BE6F-710C51E90E3D}" type="presOf" srcId="{0B4E523E-EED8-4819-ADAA-ABFEB08DF7E8}" destId="{8CB9B133-ADE6-47D1-89AF-4DC5B6A2E613}" srcOrd="0" destOrd="0" presId="urn:microsoft.com/office/officeart/2005/8/layout/vList2"/>
    <dgm:cxn modelId="{92286114-8D29-4B29-B375-9E6600A5D8B1}" srcId="{2F5A6B42-B590-4231-AE4C-99859262F976}" destId="{0B4E523E-EED8-4819-ADAA-ABFEB08DF7E8}" srcOrd="0" destOrd="0" parTransId="{9B8765D7-E68B-413B-A4D8-2189541CDCA4}" sibTransId="{7B993E05-0A99-41B2-ABFA-43146E222048}"/>
    <dgm:cxn modelId="{F70DB41C-D68B-4EE5-ABBF-857A6F665062}" srcId="{4D4F1BED-12A7-47AC-9EE8-7270BEB38EF0}" destId="{7FD0DCFA-E37C-4B05-9150-64219E46C0C0}" srcOrd="1" destOrd="0" parTransId="{D0532FDC-CA24-4BB1-ADD3-C439C1E7B4BD}" sibTransId="{D72DBC63-F72B-467C-98C4-97401E8985E6}"/>
    <dgm:cxn modelId="{ED7A5E28-BDD5-486B-81EC-2FCDB8FBC1CC}" type="presOf" srcId="{B2FED98E-7B95-4ECE-92FF-6ADA992B5DF6}" destId="{48958628-FCDD-4DC2-887E-287907A0779C}" srcOrd="0" destOrd="1" presId="urn:microsoft.com/office/officeart/2005/8/layout/vList2"/>
    <dgm:cxn modelId="{B19E9A2B-D13F-4ABF-B17A-C484E6DE1FEA}" srcId="{7FD0DCFA-E37C-4B05-9150-64219E46C0C0}" destId="{84ED59BA-B888-4D0E-9FE6-F3A9AC3AF22F}" srcOrd="0" destOrd="0" parTransId="{849299F5-C3DA-46ED-B1B3-93960E23F279}" sibTransId="{F27CB9A2-F49C-4689-B90B-C7EABF4C9D3D}"/>
    <dgm:cxn modelId="{05606C36-D36E-423B-BE5F-AFB639F16083}" type="presOf" srcId="{2F5A6B42-B590-4231-AE4C-99859262F976}" destId="{EEA309FA-505E-4CD7-A6C7-60F20AFCFA28}" srcOrd="0" destOrd="0" presId="urn:microsoft.com/office/officeart/2005/8/layout/vList2"/>
    <dgm:cxn modelId="{E603103A-306E-4840-9F8A-D113BEEFE65C}" type="presOf" srcId="{E9162742-F4A8-4D66-831E-18AE9A28F25E}" destId="{91933CF3-055D-437C-A2C9-FB47F2607C30}" srcOrd="0" destOrd="0" presId="urn:microsoft.com/office/officeart/2005/8/layout/vList2"/>
    <dgm:cxn modelId="{E82FE45C-D95D-4C80-96AB-864B05CB71B8}" type="presOf" srcId="{84ED59BA-B888-4D0E-9FE6-F3A9AC3AF22F}" destId="{48958628-FCDD-4DC2-887E-287907A0779C}" srcOrd="0" destOrd="0" presId="urn:microsoft.com/office/officeart/2005/8/layout/vList2"/>
    <dgm:cxn modelId="{8E48F45F-4674-47BC-B32D-316451996712}" type="presOf" srcId="{4D4F1BED-12A7-47AC-9EE8-7270BEB38EF0}" destId="{17D1C7BB-A7AD-4502-913C-88902C643DED}" srcOrd="0" destOrd="0" presId="urn:microsoft.com/office/officeart/2005/8/layout/vList2"/>
    <dgm:cxn modelId="{6477177B-5225-4C2D-B1F1-3DD12BA90F21}" srcId="{2F5A6B42-B590-4231-AE4C-99859262F976}" destId="{20DD7C65-99F5-4839-9A54-18A71A177340}" srcOrd="1" destOrd="0" parTransId="{F5E7E55B-1803-44A7-B447-6F59D2DAEC41}" sibTransId="{EEF796E2-8E11-4EF2-89D5-1FDD1B2631E4}"/>
    <dgm:cxn modelId="{8C51587B-F61F-4A55-8D9B-5368CC54393E}" srcId="{4D4F1BED-12A7-47AC-9EE8-7270BEB38EF0}" destId="{E9162742-F4A8-4D66-831E-18AE9A28F25E}" srcOrd="0" destOrd="0" parTransId="{516A1B73-9520-4EA5-A4A2-B87853969FC7}" sibTransId="{F3457804-C1B7-4F0A-808C-07AEE6A019FB}"/>
    <dgm:cxn modelId="{33BA5399-9D64-46EC-9EFF-6BE9A69D1FE9}" srcId="{E9162742-F4A8-4D66-831E-18AE9A28F25E}" destId="{E4E62C6D-4C2E-495B-B568-CE78902E6F7D}" srcOrd="0" destOrd="0" parTransId="{478E6D83-CFE9-4278-B283-6E715A670BC4}" sibTransId="{6BEB871C-32F2-48F2-8E9E-AEF68731AD1B}"/>
    <dgm:cxn modelId="{F28F3CA1-BA02-4819-B941-86BF27CDA662}" srcId="{4D4F1BED-12A7-47AC-9EE8-7270BEB38EF0}" destId="{2F5A6B42-B590-4231-AE4C-99859262F976}" srcOrd="2" destOrd="0" parTransId="{A79B999E-0411-4A3E-87A1-6D5A9A59FD7F}" sibTransId="{0B9871DE-496D-4742-9D55-ABC9FD3396F5}"/>
    <dgm:cxn modelId="{EAF36EB5-CA5C-4CEB-83C6-70F61804FBE5}" type="presOf" srcId="{20DD7C65-99F5-4839-9A54-18A71A177340}" destId="{8CB9B133-ADE6-47D1-89AF-4DC5B6A2E613}" srcOrd="0" destOrd="1" presId="urn:microsoft.com/office/officeart/2005/8/layout/vList2"/>
    <dgm:cxn modelId="{450E36C7-4C75-48F2-BA22-0CEC70F0ED69}" type="presOf" srcId="{7FD0DCFA-E37C-4B05-9150-64219E46C0C0}" destId="{F830EBD8-CDC7-4B19-BBF7-81207FBA0295}" srcOrd="0" destOrd="0" presId="urn:microsoft.com/office/officeart/2005/8/layout/vList2"/>
    <dgm:cxn modelId="{26B7EAD6-609A-4EFC-9960-7F07C0F62C83}" srcId="{7FD0DCFA-E37C-4B05-9150-64219E46C0C0}" destId="{B2FED98E-7B95-4ECE-92FF-6ADA992B5DF6}" srcOrd="1" destOrd="0" parTransId="{EA77D591-684A-4BBA-8703-AEE3CAC1C8AB}" sibTransId="{9BEC0DB0-195F-4C97-887D-EA85993F686B}"/>
    <dgm:cxn modelId="{F7249703-7E1A-463A-854D-C37A6794CBE7}" type="presParOf" srcId="{17D1C7BB-A7AD-4502-913C-88902C643DED}" destId="{91933CF3-055D-437C-A2C9-FB47F2607C30}" srcOrd="0" destOrd="0" presId="urn:microsoft.com/office/officeart/2005/8/layout/vList2"/>
    <dgm:cxn modelId="{47B41AB3-5F26-46F5-883B-400D617B1D8A}" type="presParOf" srcId="{17D1C7BB-A7AD-4502-913C-88902C643DED}" destId="{2C68033D-B3F4-4643-9095-39B30D86481C}" srcOrd="1" destOrd="0" presId="urn:microsoft.com/office/officeart/2005/8/layout/vList2"/>
    <dgm:cxn modelId="{16DCFFAB-D936-4EF1-969E-0EAB9A83FF16}" type="presParOf" srcId="{17D1C7BB-A7AD-4502-913C-88902C643DED}" destId="{F830EBD8-CDC7-4B19-BBF7-81207FBA0295}" srcOrd="2" destOrd="0" presId="urn:microsoft.com/office/officeart/2005/8/layout/vList2"/>
    <dgm:cxn modelId="{F56E3AA5-281C-4603-ADF2-8ECEFD09296D}" type="presParOf" srcId="{17D1C7BB-A7AD-4502-913C-88902C643DED}" destId="{48958628-FCDD-4DC2-887E-287907A0779C}" srcOrd="3" destOrd="0" presId="urn:microsoft.com/office/officeart/2005/8/layout/vList2"/>
    <dgm:cxn modelId="{6FF396FE-5746-4DAD-B9A1-EFB2ADE89CA7}" type="presParOf" srcId="{17D1C7BB-A7AD-4502-913C-88902C643DED}" destId="{EEA309FA-505E-4CD7-A6C7-60F20AFCFA28}" srcOrd="4" destOrd="0" presId="urn:microsoft.com/office/officeart/2005/8/layout/vList2"/>
    <dgm:cxn modelId="{C1B2E15B-55C0-423A-8AE5-BDB2A188E6E4}" type="presParOf" srcId="{17D1C7BB-A7AD-4502-913C-88902C643DED}" destId="{8CB9B133-ADE6-47D1-89AF-4DC5B6A2E61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717E08-B944-4681-BF44-FF21C94B18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B44D7B9-0FD6-4B73-AA1A-9C5FD03F95F0}">
      <dgm:prSet phldrT="[Text]" custT="1"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de-DE" sz="2800" dirty="0"/>
            <a:t>Raspberry Pi</a:t>
          </a:r>
        </a:p>
      </dgm:t>
    </dgm:pt>
    <dgm:pt modelId="{B4DB72BF-DBA2-404C-ADDE-07A251339E25}" type="parTrans" cxnId="{2F790507-32B5-472A-95DF-D3046B16A163}">
      <dgm:prSet/>
      <dgm:spPr/>
      <dgm:t>
        <a:bodyPr/>
        <a:lstStyle/>
        <a:p>
          <a:endParaRPr lang="de-DE"/>
        </a:p>
      </dgm:t>
    </dgm:pt>
    <dgm:pt modelId="{9B61BF33-58C1-4F94-9209-6ECB8F325974}" type="sibTrans" cxnId="{2F790507-32B5-472A-95DF-D3046B16A163}">
      <dgm:prSet/>
      <dgm:spPr/>
      <dgm:t>
        <a:bodyPr/>
        <a:lstStyle/>
        <a:p>
          <a:endParaRPr lang="de-DE"/>
        </a:p>
      </dgm:t>
    </dgm:pt>
    <dgm:pt modelId="{76DDE384-9C4C-4365-8578-CFCC2D4C7926}">
      <dgm:prSet phldrT="[Text]" custT="1"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de-DE" sz="2800" dirty="0"/>
            <a:t>Input methods</a:t>
          </a:r>
        </a:p>
      </dgm:t>
    </dgm:pt>
    <dgm:pt modelId="{4A2EC3F1-6CC9-4A97-910F-28FF420A07DF}" type="parTrans" cxnId="{EF12D825-049D-4C57-A647-9EF2C2EBBDE2}">
      <dgm:prSet/>
      <dgm:spPr/>
      <dgm:t>
        <a:bodyPr/>
        <a:lstStyle/>
        <a:p>
          <a:endParaRPr lang="de-DE"/>
        </a:p>
      </dgm:t>
    </dgm:pt>
    <dgm:pt modelId="{1E9A8836-FE76-4DE8-83B5-D19411C58A5B}" type="sibTrans" cxnId="{EF12D825-049D-4C57-A647-9EF2C2EBBDE2}">
      <dgm:prSet/>
      <dgm:spPr/>
      <dgm:t>
        <a:bodyPr/>
        <a:lstStyle/>
        <a:p>
          <a:endParaRPr lang="de-DE"/>
        </a:p>
      </dgm:t>
    </dgm:pt>
    <dgm:pt modelId="{D6C620BC-9858-4083-A071-DB02B8CCCDED}">
      <dgm:prSet phldrT="[Text]" custT="1"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de-DE" sz="2800" dirty="0"/>
            <a:t>The App</a:t>
          </a:r>
        </a:p>
      </dgm:t>
    </dgm:pt>
    <dgm:pt modelId="{19E4D378-1EAF-4238-9658-5E63E8566EA0}" type="parTrans" cxnId="{C6EC119E-4911-418E-B98E-251496F65B19}">
      <dgm:prSet/>
      <dgm:spPr/>
      <dgm:t>
        <a:bodyPr/>
        <a:lstStyle/>
        <a:p>
          <a:endParaRPr lang="de-DE"/>
        </a:p>
      </dgm:t>
    </dgm:pt>
    <dgm:pt modelId="{5A56FA74-EE58-44D3-9FC9-1AE8B1CB3E59}" type="sibTrans" cxnId="{C6EC119E-4911-418E-B98E-251496F65B19}">
      <dgm:prSet/>
      <dgm:spPr/>
      <dgm:t>
        <a:bodyPr/>
        <a:lstStyle/>
        <a:p>
          <a:endParaRPr lang="de-DE"/>
        </a:p>
      </dgm:t>
    </dgm:pt>
    <dgm:pt modelId="{51AF26D9-F16E-4B9A-920F-BA62DF5CA9BE}">
      <dgm:prSet phldrT="[Text]" custT="1"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de-DE" sz="2800" dirty="0" err="1"/>
            <a:t>Example</a:t>
          </a:r>
          <a:r>
            <a:rPr lang="de-DE" sz="2800" dirty="0"/>
            <a:t> Workflow</a:t>
          </a:r>
        </a:p>
      </dgm:t>
    </dgm:pt>
    <dgm:pt modelId="{4FCDC13D-37B3-4C8B-B6F1-133E07A11825}" type="parTrans" cxnId="{526567BE-E84D-4013-8D05-BD2DDB1DF20E}">
      <dgm:prSet/>
      <dgm:spPr/>
      <dgm:t>
        <a:bodyPr/>
        <a:lstStyle/>
        <a:p>
          <a:endParaRPr lang="de-DE"/>
        </a:p>
      </dgm:t>
    </dgm:pt>
    <dgm:pt modelId="{D4AB93C6-6961-463B-9158-C7D5ED4C0FB8}" type="sibTrans" cxnId="{526567BE-E84D-4013-8D05-BD2DDB1DF20E}">
      <dgm:prSet/>
      <dgm:spPr/>
      <dgm:t>
        <a:bodyPr/>
        <a:lstStyle/>
        <a:p>
          <a:endParaRPr lang="de-DE"/>
        </a:p>
      </dgm:t>
    </dgm:pt>
    <dgm:pt modelId="{FCD35EAE-CC0C-4368-A6F3-80DC20A8069B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err="1"/>
            <a:t>What‘s</a:t>
          </a:r>
          <a:r>
            <a:rPr lang="de-DE" dirty="0"/>
            <a:t> </a:t>
          </a:r>
          <a:r>
            <a:rPr lang="de-DE" dirty="0" err="1"/>
            <a:t>next</a:t>
          </a:r>
          <a:r>
            <a:rPr lang="de-DE" dirty="0"/>
            <a:t>?</a:t>
          </a:r>
        </a:p>
      </dgm:t>
    </dgm:pt>
    <dgm:pt modelId="{48202119-045D-45D7-8186-B2081F129672}" type="parTrans" cxnId="{37C2DAAD-8C0F-4E48-A0A3-487362BCE41C}">
      <dgm:prSet/>
      <dgm:spPr/>
      <dgm:t>
        <a:bodyPr/>
        <a:lstStyle/>
        <a:p>
          <a:endParaRPr lang="de-DE"/>
        </a:p>
      </dgm:t>
    </dgm:pt>
    <dgm:pt modelId="{EC9CFEE4-6D12-46BE-84A2-ABB755140E0D}" type="sibTrans" cxnId="{37C2DAAD-8C0F-4E48-A0A3-487362BCE41C}">
      <dgm:prSet/>
      <dgm:spPr/>
      <dgm:t>
        <a:bodyPr/>
        <a:lstStyle/>
        <a:p>
          <a:endParaRPr lang="de-DE"/>
        </a:p>
      </dgm:t>
    </dgm:pt>
    <dgm:pt modelId="{24DF4771-A4AB-427E-9331-CED2C12280B4}" type="pres">
      <dgm:prSet presAssocID="{D1717E08-B944-4681-BF44-FF21C94B183E}" presName="linear" presStyleCnt="0">
        <dgm:presLayoutVars>
          <dgm:animLvl val="lvl"/>
          <dgm:resizeHandles val="exact"/>
        </dgm:presLayoutVars>
      </dgm:prSet>
      <dgm:spPr/>
    </dgm:pt>
    <dgm:pt modelId="{C0410885-A71D-4B98-AA16-3C94FB4F187B}" type="pres">
      <dgm:prSet presAssocID="{CB44D7B9-0FD6-4B73-AA1A-9C5FD03F95F0}" presName="parentText" presStyleLbl="node1" presStyleIdx="0" presStyleCnt="5" custScaleY="85023">
        <dgm:presLayoutVars>
          <dgm:chMax val="0"/>
          <dgm:bulletEnabled val="1"/>
        </dgm:presLayoutVars>
      </dgm:prSet>
      <dgm:spPr/>
    </dgm:pt>
    <dgm:pt modelId="{52A744D4-74ED-4293-8A52-11F288AE3854}" type="pres">
      <dgm:prSet presAssocID="{9B61BF33-58C1-4F94-9209-6ECB8F325974}" presName="spacer" presStyleCnt="0"/>
      <dgm:spPr/>
    </dgm:pt>
    <dgm:pt modelId="{0F70EC9B-279F-4DC0-9931-83CC5E31510B}" type="pres">
      <dgm:prSet presAssocID="{76DDE384-9C4C-4365-8578-CFCC2D4C7926}" presName="parentText" presStyleLbl="node1" presStyleIdx="1" presStyleCnt="5" custScaleY="85023">
        <dgm:presLayoutVars>
          <dgm:chMax val="0"/>
          <dgm:bulletEnabled val="1"/>
        </dgm:presLayoutVars>
      </dgm:prSet>
      <dgm:spPr/>
    </dgm:pt>
    <dgm:pt modelId="{06FBD933-7E62-4508-8B07-F3E2F0B60C29}" type="pres">
      <dgm:prSet presAssocID="{1E9A8836-FE76-4DE8-83B5-D19411C58A5B}" presName="spacer" presStyleCnt="0"/>
      <dgm:spPr/>
    </dgm:pt>
    <dgm:pt modelId="{F69DE6F0-D9E7-4100-A26B-287B1CA41E01}" type="pres">
      <dgm:prSet presAssocID="{D6C620BC-9858-4083-A071-DB02B8CCCDED}" presName="parentText" presStyleLbl="node1" presStyleIdx="2" presStyleCnt="5" custScaleY="85023">
        <dgm:presLayoutVars>
          <dgm:chMax val="0"/>
          <dgm:bulletEnabled val="1"/>
        </dgm:presLayoutVars>
      </dgm:prSet>
      <dgm:spPr/>
    </dgm:pt>
    <dgm:pt modelId="{FB3032A5-3D2A-48AE-B1F7-3390079AB180}" type="pres">
      <dgm:prSet presAssocID="{5A56FA74-EE58-44D3-9FC9-1AE8B1CB3E59}" presName="spacer" presStyleCnt="0"/>
      <dgm:spPr/>
    </dgm:pt>
    <dgm:pt modelId="{AA09DD3D-9BBE-4C4E-A014-04C9C486F8CE}" type="pres">
      <dgm:prSet presAssocID="{51AF26D9-F16E-4B9A-920F-BA62DF5CA9BE}" presName="parentText" presStyleLbl="node1" presStyleIdx="3" presStyleCnt="5" custScaleY="85023">
        <dgm:presLayoutVars>
          <dgm:chMax val="0"/>
          <dgm:bulletEnabled val="1"/>
        </dgm:presLayoutVars>
      </dgm:prSet>
      <dgm:spPr/>
    </dgm:pt>
    <dgm:pt modelId="{50A6A484-797D-4EB0-9A92-60FF9F5FA1ED}" type="pres">
      <dgm:prSet presAssocID="{D4AB93C6-6961-463B-9158-C7D5ED4C0FB8}" presName="spacer" presStyleCnt="0"/>
      <dgm:spPr/>
    </dgm:pt>
    <dgm:pt modelId="{DD7294CC-6F90-4E89-9837-E59095E513F4}" type="pres">
      <dgm:prSet presAssocID="{FCD35EAE-CC0C-4368-A6F3-80DC20A8069B}" presName="parentText" presStyleLbl="node1" presStyleIdx="4" presStyleCnt="5" custLinFactY="6751" custLinFactNeighborY="100000">
        <dgm:presLayoutVars>
          <dgm:chMax val="0"/>
          <dgm:bulletEnabled val="1"/>
        </dgm:presLayoutVars>
      </dgm:prSet>
      <dgm:spPr/>
    </dgm:pt>
  </dgm:ptLst>
  <dgm:cxnLst>
    <dgm:cxn modelId="{2F790507-32B5-472A-95DF-D3046B16A163}" srcId="{D1717E08-B944-4681-BF44-FF21C94B183E}" destId="{CB44D7B9-0FD6-4B73-AA1A-9C5FD03F95F0}" srcOrd="0" destOrd="0" parTransId="{B4DB72BF-DBA2-404C-ADDE-07A251339E25}" sibTransId="{9B61BF33-58C1-4F94-9209-6ECB8F325974}"/>
    <dgm:cxn modelId="{F47B8F0F-D194-4C65-A2BF-751C3A47CDF8}" type="presOf" srcId="{FCD35EAE-CC0C-4368-A6F3-80DC20A8069B}" destId="{DD7294CC-6F90-4E89-9837-E59095E513F4}" srcOrd="0" destOrd="0" presId="urn:microsoft.com/office/officeart/2005/8/layout/vList2"/>
    <dgm:cxn modelId="{EF12D825-049D-4C57-A647-9EF2C2EBBDE2}" srcId="{D1717E08-B944-4681-BF44-FF21C94B183E}" destId="{76DDE384-9C4C-4365-8578-CFCC2D4C7926}" srcOrd="1" destOrd="0" parTransId="{4A2EC3F1-6CC9-4A97-910F-28FF420A07DF}" sibTransId="{1E9A8836-FE76-4DE8-83B5-D19411C58A5B}"/>
    <dgm:cxn modelId="{270E1878-224D-4A53-8EDF-F3DC94C70D33}" type="presOf" srcId="{D1717E08-B944-4681-BF44-FF21C94B183E}" destId="{24DF4771-A4AB-427E-9331-CED2C12280B4}" srcOrd="0" destOrd="0" presId="urn:microsoft.com/office/officeart/2005/8/layout/vList2"/>
    <dgm:cxn modelId="{3F70CA87-78AB-4968-B9CB-C2E287065929}" type="presOf" srcId="{CB44D7B9-0FD6-4B73-AA1A-9C5FD03F95F0}" destId="{C0410885-A71D-4B98-AA16-3C94FB4F187B}" srcOrd="0" destOrd="0" presId="urn:microsoft.com/office/officeart/2005/8/layout/vList2"/>
    <dgm:cxn modelId="{89800C99-1623-467B-BD42-A8D57057473C}" type="presOf" srcId="{51AF26D9-F16E-4B9A-920F-BA62DF5CA9BE}" destId="{AA09DD3D-9BBE-4C4E-A014-04C9C486F8CE}" srcOrd="0" destOrd="0" presId="urn:microsoft.com/office/officeart/2005/8/layout/vList2"/>
    <dgm:cxn modelId="{C6EC119E-4911-418E-B98E-251496F65B19}" srcId="{D1717E08-B944-4681-BF44-FF21C94B183E}" destId="{D6C620BC-9858-4083-A071-DB02B8CCCDED}" srcOrd="2" destOrd="0" parTransId="{19E4D378-1EAF-4238-9658-5E63E8566EA0}" sibTransId="{5A56FA74-EE58-44D3-9FC9-1AE8B1CB3E59}"/>
    <dgm:cxn modelId="{37C2DAAD-8C0F-4E48-A0A3-487362BCE41C}" srcId="{D1717E08-B944-4681-BF44-FF21C94B183E}" destId="{FCD35EAE-CC0C-4368-A6F3-80DC20A8069B}" srcOrd="4" destOrd="0" parTransId="{48202119-045D-45D7-8186-B2081F129672}" sibTransId="{EC9CFEE4-6D12-46BE-84A2-ABB755140E0D}"/>
    <dgm:cxn modelId="{526567BE-E84D-4013-8D05-BD2DDB1DF20E}" srcId="{D1717E08-B944-4681-BF44-FF21C94B183E}" destId="{51AF26D9-F16E-4B9A-920F-BA62DF5CA9BE}" srcOrd="3" destOrd="0" parTransId="{4FCDC13D-37B3-4C8B-B6F1-133E07A11825}" sibTransId="{D4AB93C6-6961-463B-9158-C7D5ED4C0FB8}"/>
    <dgm:cxn modelId="{9CBE67C5-AEC2-42DC-93F6-A9B88ABC3645}" type="presOf" srcId="{76DDE384-9C4C-4365-8578-CFCC2D4C7926}" destId="{0F70EC9B-279F-4DC0-9931-83CC5E31510B}" srcOrd="0" destOrd="0" presId="urn:microsoft.com/office/officeart/2005/8/layout/vList2"/>
    <dgm:cxn modelId="{66BF1FEE-8455-430E-9C32-A00C452B6ED9}" type="presOf" srcId="{D6C620BC-9858-4083-A071-DB02B8CCCDED}" destId="{F69DE6F0-D9E7-4100-A26B-287B1CA41E01}" srcOrd="0" destOrd="0" presId="urn:microsoft.com/office/officeart/2005/8/layout/vList2"/>
    <dgm:cxn modelId="{4BA9A28C-44FB-4118-9683-CABD3CEF83DE}" type="presParOf" srcId="{24DF4771-A4AB-427E-9331-CED2C12280B4}" destId="{C0410885-A71D-4B98-AA16-3C94FB4F187B}" srcOrd="0" destOrd="0" presId="urn:microsoft.com/office/officeart/2005/8/layout/vList2"/>
    <dgm:cxn modelId="{2DFD6102-1A1B-4389-9747-809121394918}" type="presParOf" srcId="{24DF4771-A4AB-427E-9331-CED2C12280B4}" destId="{52A744D4-74ED-4293-8A52-11F288AE3854}" srcOrd="1" destOrd="0" presId="urn:microsoft.com/office/officeart/2005/8/layout/vList2"/>
    <dgm:cxn modelId="{E4DB0441-AE86-45CC-B28D-AE4D3BCF2518}" type="presParOf" srcId="{24DF4771-A4AB-427E-9331-CED2C12280B4}" destId="{0F70EC9B-279F-4DC0-9931-83CC5E31510B}" srcOrd="2" destOrd="0" presId="urn:microsoft.com/office/officeart/2005/8/layout/vList2"/>
    <dgm:cxn modelId="{D3C1E439-4827-4580-A792-C89EF96FFA76}" type="presParOf" srcId="{24DF4771-A4AB-427E-9331-CED2C12280B4}" destId="{06FBD933-7E62-4508-8B07-F3E2F0B60C29}" srcOrd="3" destOrd="0" presId="urn:microsoft.com/office/officeart/2005/8/layout/vList2"/>
    <dgm:cxn modelId="{E9BADEB9-2834-4540-8193-C406CB916C37}" type="presParOf" srcId="{24DF4771-A4AB-427E-9331-CED2C12280B4}" destId="{F69DE6F0-D9E7-4100-A26B-287B1CA41E01}" srcOrd="4" destOrd="0" presId="urn:microsoft.com/office/officeart/2005/8/layout/vList2"/>
    <dgm:cxn modelId="{83676E6D-48A5-41FC-9AE8-BAED3F23114C}" type="presParOf" srcId="{24DF4771-A4AB-427E-9331-CED2C12280B4}" destId="{FB3032A5-3D2A-48AE-B1F7-3390079AB180}" srcOrd="5" destOrd="0" presId="urn:microsoft.com/office/officeart/2005/8/layout/vList2"/>
    <dgm:cxn modelId="{D4A9D531-715C-4EC2-B66D-50B1400C688E}" type="presParOf" srcId="{24DF4771-A4AB-427E-9331-CED2C12280B4}" destId="{AA09DD3D-9BBE-4C4E-A014-04C9C486F8CE}" srcOrd="6" destOrd="0" presId="urn:microsoft.com/office/officeart/2005/8/layout/vList2"/>
    <dgm:cxn modelId="{887F31D1-D776-44B8-8D1E-E5D5E4E870AD}" type="presParOf" srcId="{24DF4771-A4AB-427E-9331-CED2C12280B4}" destId="{50A6A484-797D-4EB0-9A92-60FF9F5FA1ED}" srcOrd="7" destOrd="0" presId="urn:microsoft.com/office/officeart/2005/8/layout/vList2"/>
    <dgm:cxn modelId="{B1A88B90-8F93-4D06-91F1-6A63F8206744}" type="presParOf" srcId="{24DF4771-A4AB-427E-9331-CED2C12280B4}" destId="{DD7294CC-6F90-4E89-9837-E59095E513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33CF3-055D-437C-A2C9-FB47F2607C30}">
      <dsp:nvSpPr>
        <dsp:cNvPr id="0" name=""/>
        <dsp:cNvSpPr/>
      </dsp:nvSpPr>
      <dsp:spPr>
        <a:xfrm>
          <a:off x="0" y="31073"/>
          <a:ext cx="9134475" cy="634933"/>
        </a:xfrm>
        <a:prstGeom prst="roundRect">
          <a:avLst/>
        </a:prstGeom>
        <a:solidFill>
          <a:schemeClr val="bg2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 err="1"/>
            <a:t>Editable</a:t>
          </a:r>
          <a:r>
            <a:rPr lang="de-DE" sz="2800" kern="1200" dirty="0"/>
            <a:t> </a:t>
          </a:r>
          <a:r>
            <a:rPr lang="de-DE" sz="2800" kern="1200" dirty="0" err="1"/>
            <a:t>database</a:t>
          </a:r>
          <a:endParaRPr lang="de-DE" sz="2800" kern="1200" dirty="0"/>
        </a:p>
      </dsp:txBody>
      <dsp:txXfrm>
        <a:off x="30995" y="62068"/>
        <a:ext cx="9072485" cy="572943"/>
      </dsp:txXfrm>
    </dsp:sp>
    <dsp:sp modelId="{2C68033D-B3F4-4643-9095-39B30D86481C}">
      <dsp:nvSpPr>
        <dsp:cNvPr id="0" name=""/>
        <dsp:cNvSpPr/>
      </dsp:nvSpPr>
      <dsp:spPr>
        <a:xfrm>
          <a:off x="0" y="666007"/>
          <a:ext cx="9134475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02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 err="1"/>
            <a:t>Adding</a:t>
          </a:r>
          <a:r>
            <a:rPr lang="de-DE" sz="2800" kern="1200" dirty="0"/>
            <a:t> own </a:t>
          </a:r>
          <a:r>
            <a:rPr lang="de-DE" sz="2800" kern="1200" dirty="0" err="1"/>
            <a:t>commands</a:t>
          </a:r>
          <a:r>
            <a:rPr lang="de-DE" sz="2800" kern="1200" dirty="0"/>
            <a:t> </a:t>
          </a:r>
          <a:r>
            <a:rPr lang="de-DE" sz="2800" kern="1200" dirty="0" err="1"/>
            <a:t>critical</a:t>
          </a:r>
          <a:r>
            <a:rPr lang="de-DE" sz="2800" kern="1200" dirty="0"/>
            <a:t> </a:t>
          </a:r>
          <a:r>
            <a:rPr lang="de-DE" sz="2800" kern="1200" dirty="0" err="1"/>
            <a:t>utility</a:t>
          </a:r>
          <a:endParaRPr lang="de-DE" sz="2800" kern="1200" dirty="0"/>
        </a:p>
      </dsp:txBody>
      <dsp:txXfrm>
        <a:off x="0" y="666007"/>
        <a:ext cx="9134475" cy="596160"/>
      </dsp:txXfrm>
    </dsp:sp>
    <dsp:sp modelId="{F830EBD8-CDC7-4B19-BBF7-81207FBA0295}">
      <dsp:nvSpPr>
        <dsp:cNvPr id="0" name=""/>
        <dsp:cNvSpPr/>
      </dsp:nvSpPr>
      <dsp:spPr>
        <a:xfrm>
          <a:off x="0" y="1262167"/>
          <a:ext cx="9134475" cy="634933"/>
        </a:xfrm>
        <a:prstGeom prst="roundRect">
          <a:avLst/>
        </a:prstGeom>
        <a:solidFill>
          <a:schemeClr val="bg2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 err="1"/>
            <a:t>Include</a:t>
          </a:r>
          <a:r>
            <a:rPr lang="de-DE" sz="2800" kern="1200" dirty="0"/>
            <a:t> SSH </a:t>
          </a:r>
          <a:r>
            <a:rPr lang="de-DE" sz="2800" kern="1200" dirty="0" err="1"/>
            <a:t>connection</a:t>
          </a:r>
          <a:r>
            <a:rPr lang="de-DE" sz="2800" kern="1200" dirty="0"/>
            <a:t> + </a:t>
          </a:r>
          <a:r>
            <a:rPr lang="de-DE" sz="2800" kern="1200" dirty="0" err="1"/>
            <a:t>console</a:t>
          </a:r>
          <a:endParaRPr lang="de-DE" sz="2800" kern="1200" dirty="0"/>
        </a:p>
      </dsp:txBody>
      <dsp:txXfrm>
        <a:off x="30995" y="1293162"/>
        <a:ext cx="9072485" cy="572943"/>
      </dsp:txXfrm>
    </dsp:sp>
    <dsp:sp modelId="{48958628-FCDD-4DC2-887E-287907A0779C}">
      <dsp:nvSpPr>
        <dsp:cNvPr id="0" name=""/>
        <dsp:cNvSpPr/>
      </dsp:nvSpPr>
      <dsp:spPr>
        <a:xfrm>
          <a:off x="0" y="1897101"/>
          <a:ext cx="9134475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02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 err="1"/>
            <a:t>Switching</a:t>
          </a:r>
          <a:r>
            <a:rPr lang="de-DE" sz="2800" kern="1200" dirty="0"/>
            <a:t> </a:t>
          </a:r>
          <a:r>
            <a:rPr lang="de-DE" sz="2800" kern="1200" dirty="0" err="1"/>
            <a:t>between</a:t>
          </a:r>
          <a:r>
            <a:rPr lang="de-DE" sz="2800" kern="1200" dirty="0"/>
            <a:t> </a:t>
          </a:r>
          <a:r>
            <a:rPr lang="de-DE" sz="2800" kern="1200" dirty="0" err="1"/>
            <a:t>apps</a:t>
          </a:r>
          <a:r>
            <a:rPr lang="de-DE" sz="2800" kern="1200" dirty="0"/>
            <a:t> not </a:t>
          </a:r>
          <a:r>
            <a:rPr lang="de-DE" sz="2800" kern="1200" dirty="0" err="1"/>
            <a:t>efficient</a:t>
          </a:r>
          <a:endParaRPr lang="de-D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One </a:t>
          </a:r>
          <a:r>
            <a:rPr lang="de-DE" sz="2800" kern="1200" dirty="0" err="1"/>
            <a:t>app</a:t>
          </a:r>
          <a:r>
            <a:rPr lang="de-DE" sz="2800" kern="1200" dirty="0"/>
            <a:t> </a:t>
          </a:r>
          <a:r>
            <a:rPr lang="de-DE" sz="2800" kern="1200" dirty="0" err="1"/>
            <a:t>for</a:t>
          </a:r>
          <a:r>
            <a:rPr lang="de-DE" sz="2800" kern="1200" dirty="0"/>
            <a:t> </a:t>
          </a:r>
          <a:r>
            <a:rPr lang="de-DE" sz="2800" kern="1200" dirty="0" err="1"/>
            <a:t>everything</a:t>
          </a:r>
          <a:endParaRPr lang="de-DE" sz="2800" kern="1200" dirty="0"/>
        </a:p>
      </dsp:txBody>
      <dsp:txXfrm>
        <a:off x="0" y="1897101"/>
        <a:ext cx="9134475" cy="950130"/>
      </dsp:txXfrm>
    </dsp:sp>
    <dsp:sp modelId="{EEA309FA-505E-4CD7-A6C7-60F20AFCFA28}">
      <dsp:nvSpPr>
        <dsp:cNvPr id="0" name=""/>
        <dsp:cNvSpPr/>
      </dsp:nvSpPr>
      <dsp:spPr>
        <a:xfrm>
          <a:off x="0" y="2847231"/>
          <a:ext cx="9134475" cy="647893"/>
        </a:xfrm>
        <a:prstGeom prst="roundRect">
          <a:avLst/>
        </a:prstGeom>
        <a:solidFill>
          <a:schemeClr val="bg2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Convenience </a:t>
          </a:r>
          <a:r>
            <a:rPr lang="de-DE" sz="2800" kern="1200" dirty="0" err="1"/>
            <a:t>features</a:t>
          </a:r>
          <a:endParaRPr lang="de-DE" sz="2800" kern="1200" dirty="0"/>
        </a:p>
      </dsp:txBody>
      <dsp:txXfrm>
        <a:off x="31628" y="2878859"/>
        <a:ext cx="9071219" cy="584637"/>
      </dsp:txXfrm>
    </dsp:sp>
    <dsp:sp modelId="{8CB9B133-ADE6-47D1-89AF-4DC5B6A2E613}">
      <dsp:nvSpPr>
        <dsp:cNvPr id="0" name=""/>
        <dsp:cNvSpPr/>
      </dsp:nvSpPr>
      <dsp:spPr>
        <a:xfrm>
          <a:off x="0" y="3495124"/>
          <a:ext cx="9134475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02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 err="1"/>
            <a:t>Favourites</a:t>
          </a:r>
          <a:endParaRPr lang="de-D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 err="1"/>
            <a:t>Recently</a:t>
          </a:r>
          <a:r>
            <a:rPr lang="de-DE" sz="2800" kern="1200" dirty="0"/>
            <a:t> </a:t>
          </a:r>
          <a:r>
            <a:rPr lang="de-DE" sz="2800" kern="1200" dirty="0" err="1"/>
            <a:t>used</a:t>
          </a:r>
          <a:endParaRPr lang="de-DE" sz="2800" kern="1200" dirty="0"/>
        </a:p>
      </dsp:txBody>
      <dsp:txXfrm>
        <a:off x="0" y="3495124"/>
        <a:ext cx="9134475" cy="950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10885-A71D-4B98-AA16-3C94FB4F187B}">
      <dsp:nvSpPr>
        <dsp:cNvPr id="0" name=""/>
        <dsp:cNvSpPr/>
      </dsp:nvSpPr>
      <dsp:spPr>
        <a:xfrm>
          <a:off x="0" y="248"/>
          <a:ext cx="9134475" cy="754532"/>
        </a:xfrm>
        <a:prstGeom prst="roundRect">
          <a:avLst/>
        </a:prstGeom>
        <a:solidFill>
          <a:schemeClr val="bg2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Raspberry Pi</a:t>
          </a:r>
        </a:p>
      </dsp:txBody>
      <dsp:txXfrm>
        <a:off x="36833" y="37081"/>
        <a:ext cx="9060809" cy="680866"/>
      </dsp:txXfrm>
    </dsp:sp>
    <dsp:sp modelId="{0F70EC9B-279F-4DC0-9931-83CC5E31510B}">
      <dsp:nvSpPr>
        <dsp:cNvPr id="0" name=""/>
        <dsp:cNvSpPr/>
      </dsp:nvSpPr>
      <dsp:spPr>
        <a:xfrm>
          <a:off x="0" y="861341"/>
          <a:ext cx="9134475" cy="754532"/>
        </a:xfrm>
        <a:prstGeom prst="roundRect">
          <a:avLst/>
        </a:prstGeom>
        <a:solidFill>
          <a:schemeClr val="bg2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Input methods</a:t>
          </a:r>
        </a:p>
      </dsp:txBody>
      <dsp:txXfrm>
        <a:off x="36833" y="898174"/>
        <a:ext cx="9060809" cy="680866"/>
      </dsp:txXfrm>
    </dsp:sp>
    <dsp:sp modelId="{F69DE6F0-D9E7-4100-A26B-287B1CA41E01}">
      <dsp:nvSpPr>
        <dsp:cNvPr id="0" name=""/>
        <dsp:cNvSpPr/>
      </dsp:nvSpPr>
      <dsp:spPr>
        <a:xfrm>
          <a:off x="0" y="1722433"/>
          <a:ext cx="9134475" cy="754532"/>
        </a:xfrm>
        <a:prstGeom prst="roundRect">
          <a:avLst/>
        </a:prstGeom>
        <a:solidFill>
          <a:schemeClr val="bg2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The App</a:t>
          </a:r>
        </a:p>
      </dsp:txBody>
      <dsp:txXfrm>
        <a:off x="36833" y="1759266"/>
        <a:ext cx="9060809" cy="680866"/>
      </dsp:txXfrm>
    </dsp:sp>
    <dsp:sp modelId="{AA09DD3D-9BBE-4C4E-A014-04C9C486F8CE}">
      <dsp:nvSpPr>
        <dsp:cNvPr id="0" name=""/>
        <dsp:cNvSpPr/>
      </dsp:nvSpPr>
      <dsp:spPr>
        <a:xfrm>
          <a:off x="0" y="2583525"/>
          <a:ext cx="9134475" cy="754532"/>
        </a:xfrm>
        <a:prstGeom prst="roundRect">
          <a:avLst/>
        </a:prstGeom>
        <a:solidFill>
          <a:schemeClr val="bg2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 err="1"/>
            <a:t>Example</a:t>
          </a:r>
          <a:r>
            <a:rPr lang="de-DE" sz="2800" kern="1200" dirty="0"/>
            <a:t> Workflow</a:t>
          </a:r>
        </a:p>
      </dsp:txBody>
      <dsp:txXfrm>
        <a:off x="36833" y="2620358"/>
        <a:ext cx="9060809" cy="680866"/>
      </dsp:txXfrm>
    </dsp:sp>
    <dsp:sp modelId="{DD7294CC-6F90-4E89-9837-E59095E513F4}">
      <dsp:nvSpPr>
        <dsp:cNvPr id="0" name=""/>
        <dsp:cNvSpPr/>
      </dsp:nvSpPr>
      <dsp:spPr>
        <a:xfrm>
          <a:off x="0" y="3444867"/>
          <a:ext cx="9134475" cy="88744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 err="1"/>
            <a:t>What‘s</a:t>
          </a:r>
          <a:r>
            <a:rPr lang="de-DE" sz="3700" kern="1200" dirty="0"/>
            <a:t> </a:t>
          </a:r>
          <a:r>
            <a:rPr lang="de-DE" sz="3700" kern="1200" dirty="0" err="1"/>
            <a:t>next</a:t>
          </a:r>
          <a:r>
            <a:rPr lang="de-DE" sz="3700" kern="1200" dirty="0"/>
            <a:t>?</a:t>
          </a:r>
        </a:p>
      </dsp:txBody>
      <dsp:txXfrm>
        <a:off x="43321" y="3488188"/>
        <a:ext cx="9047833" cy="80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15D25CC-CE2B-44FC-97DA-587FCC13922E}" type="datetime1">
              <a:rPr lang="de-DE" smtClean="0"/>
              <a:pPr algn="r" rtl="0"/>
              <a:t>25.10.2017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832C949-ED9C-45D4-8A60-90C89D3B8584}" type="datetime1">
              <a:rPr lang="de-DE" smtClean="0"/>
              <a:pPr/>
              <a:t>25.10.2017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2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2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69876" y="1700808"/>
            <a:ext cx="8229600" cy="1239416"/>
          </a:xfrm>
        </p:spPr>
        <p:txBody>
          <a:bodyPr rtlCol="0">
            <a:normAutofit/>
          </a:bodyPr>
          <a:lstStyle/>
          <a:p>
            <a:pPr rtl="0"/>
            <a:r>
              <a:rPr lang="de-DE" sz="8000" dirty="0"/>
              <a:t>Raspberry Pi</a:t>
            </a:r>
            <a:endParaRPr lang="en-US" sz="80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269876" y="3930148"/>
            <a:ext cx="9781727" cy="2880320"/>
          </a:xfrm>
        </p:spPr>
        <p:txBody>
          <a:bodyPr rtlCol="0"/>
          <a:lstStyle/>
          <a:p>
            <a:pPr rtl="0"/>
            <a:r>
              <a:rPr lang="en-GB" sz="2400" dirty="0">
                <a:solidFill>
                  <a:schemeClr val="tx1">
                    <a:lumMod val="95000"/>
                  </a:schemeClr>
                </a:solidFill>
              </a:rPr>
              <a:t>Stefan konzelmann</a:t>
            </a:r>
          </a:p>
          <a:p>
            <a:pPr rtl="0"/>
            <a:endParaRPr lang="en-GB" sz="24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95000"/>
                  </a:schemeClr>
                </a:solidFill>
              </a:rPr>
              <a:t>Mobile application development </a:t>
            </a:r>
          </a:p>
          <a:p>
            <a:r>
              <a:rPr lang="en-GB" sz="2400" dirty="0">
                <a:solidFill>
                  <a:schemeClr val="tx1">
                    <a:lumMod val="95000"/>
                  </a:schemeClr>
                </a:solidFill>
              </a:rPr>
              <a:t>Research assignment</a:t>
            </a:r>
          </a:p>
          <a:p>
            <a:endParaRPr lang="en-GB" sz="24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95000"/>
                  </a:schemeClr>
                </a:solidFill>
              </a:rPr>
              <a:t>25.10.2017</a:t>
            </a:r>
            <a:endParaRPr lang="en-GB" sz="24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95000"/>
                  </a:schemeClr>
                </a:solidFill>
              </a:rPr>
              <a:t>JAMK university of applied sciences</a:t>
            </a:r>
          </a:p>
          <a:p>
            <a:pPr rtl="0"/>
            <a:endParaRPr lang="en-GB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Bildergebnis für raspberry pi logo">
            <a:extLst>
              <a:ext uri="{FF2B5EF4-FFF2-40B4-BE49-F238E27FC236}">
                <a16:creationId xmlns:a16="http://schemas.microsoft.com/office/drawing/2014/main" id="{61E32B0A-2BBD-4781-9091-10E91CEE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72" y="1556792"/>
            <a:ext cx="4284910" cy="381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57068-DB6C-4099-8426-1F167BCC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84C8A5B9-24EF-4F79-A4D2-B06CFBF10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666010"/>
              </p:ext>
            </p:extLst>
          </p:nvPr>
        </p:nvGraphicFramePr>
        <p:xfrm>
          <a:off x="1522413" y="1905000"/>
          <a:ext cx="9134475" cy="433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07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942C74-B08F-4FF2-80C3-C1E8DFAE7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08" y="5949280"/>
            <a:ext cx="9134391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/>
              <a:t>single-board computer (SBC)</a:t>
            </a:r>
          </a:p>
        </p:txBody>
      </p:sp>
      <p:pic>
        <p:nvPicPr>
          <p:cNvPr id="2050" name="Picture 2" descr="Bildergebnis für raspberry pi">
            <a:extLst>
              <a:ext uri="{FF2B5EF4-FFF2-40B4-BE49-F238E27FC236}">
                <a16:creationId xmlns:a16="http://schemas.microsoft.com/office/drawing/2014/main" id="{EBCE229B-9F42-488D-9556-8E2624F2C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95" y="908720"/>
            <a:ext cx="701644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9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94BCC-F1C0-4DA5-8216-4496CDA2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Input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C3A1C6-16C2-4E79-8D74-F834F13C4D2B}"/>
              </a:ext>
            </a:extLst>
          </p:cNvPr>
          <p:cNvSpPr txBox="1"/>
          <p:nvPr/>
        </p:nvSpPr>
        <p:spPr>
          <a:xfrm>
            <a:off x="837828" y="2158624"/>
            <a:ext cx="512042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/>
              <a:t>Graphical</a:t>
            </a:r>
            <a:r>
              <a:rPr lang="de-DE" sz="2800" dirty="0"/>
              <a:t> </a:t>
            </a:r>
            <a:r>
              <a:rPr lang="de-DE" sz="2800" dirty="0" err="1"/>
              <a:t>user</a:t>
            </a:r>
            <a:r>
              <a:rPr lang="de-DE" sz="2800" dirty="0"/>
              <a:t> </a:t>
            </a:r>
            <a:r>
              <a:rPr lang="de-DE" sz="2800" dirty="0" err="1"/>
              <a:t>interface</a:t>
            </a:r>
            <a:r>
              <a:rPr lang="de-DE" sz="2800" dirty="0"/>
              <a:t> (GUI)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F98F191-6FE0-49A0-AD8C-133C23827951}"/>
              </a:ext>
            </a:extLst>
          </p:cNvPr>
          <p:cNvSpPr txBox="1"/>
          <p:nvPr/>
        </p:nvSpPr>
        <p:spPr>
          <a:xfrm>
            <a:off x="6910335" y="2154106"/>
            <a:ext cx="4673928" cy="52322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Command </a:t>
            </a:r>
            <a:r>
              <a:rPr lang="de-DE" sz="2800" dirty="0" err="1"/>
              <a:t>window</a:t>
            </a:r>
            <a:endParaRPr lang="de-DE" sz="2800" dirty="0"/>
          </a:p>
        </p:txBody>
      </p:sp>
      <p:pic>
        <p:nvPicPr>
          <p:cNvPr id="3074" name="Picture 2" descr="Ähnliches Foto">
            <a:extLst>
              <a:ext uri="{FF2B5EF4-FFF2-40B4-BE49-F238E27FC236}">
                <a16:creationId xmlns:a16="http://schemas.microsoft.com/office/drawing/2014/main" id="{789AA154-E65C-417E-9BD5-8CD1AF0C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2924944"/>
            <a:ext cx="512042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dergebnis für raspberry command window">
            <a:extLst>
              <a:ext uri="{FF2B5EF4-FFF2-40B4-BE49-F238E27FC236}">
                <a16:creationId xmlns:a16="http://schemas.microsoft.com/office/drawing/2014/main" id="{E24BF2F6-3FBC-4B25-8EFA-A7C9EEB52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35" y="2906867"/>
            <a:ext cx="4673928" cy="28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4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94BCC-F1C0-4DA5-8216-4496CDA2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Command </a:t>
            </a:r>
            <a:r>
              <a:rPr lang="de-DE" dirty="0" err="1"/>
              <a:t>window</a:t>
            </a:r>
            <a:r>
              <a:rPr lang="de-DE" dirty="0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F98F191-6FE0-49A0-AD8C-133C23827951}"/>
              </a:ext>
            </a:extLst>
          </p:cNvPr>
          <p:cNvSpPr txBox="1"/>
          <p:nvPr/>
        </p:nvSpPr>
        <p:spPr>
          <a:xfrm>
            <a:off x="1537972" y="2172183"/>
            <a:ext cx="4673928" cy="52322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Command </a:t>
            </a:r>
            <a:r>
              <a:rPr lang="de-DE" sz="2800" dirty="0" err="1"/>
              <a:t>window</a:t>
            </a:r>
            <a:endParaRPr lang="de-DE" sz="2800" dirty="0"/>
          </a:p>
        </p:txBody>
      </p:sp>
      <p:pic>
        <p:nvPicPr>
          <p:cNvPr id="3076" name="Picture 4" descr="Bildergebnis für raspberry command window">
            <a:extLst>
              <a:ext uri="{FF2B5EF4-FFF2-40B4-BE49-F238E27FC236}">
                <a16:creationId xmlns:a16="http://schemas.microsoft.com/office/drawing/2014/main" id="{E24BF2F6-3FBC-4B25-8EFA-A7C9EEB52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72" y="2924944"/>
            <a:ext cx="4673928" cy="28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Ähnliches Foto">
            <a:extLst>
              <a:ext uri="{FF2B5EF4-FFF2-40B4-BE49-F238E27FC236}">
                <a16:creationId xmlns:a16="http://schemas.microsoft.com/office/drawing/2014/main" id="{0FEDD003-EA1B-455C-B574-F8BF1A3FB4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2" y="620689"/>
            <a:ext cx="2960711" cy="29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2" name="Picture 6" descr="Bildergebnis für maus+tastatur">
            <a:extLst>
              <a:ext uri="{FF2B5EF4-FFF2-40B4-BE49-F238E27FC236}">
                <a16:creationId xmlns:a16="http://schemas.microsoft.com/office/drawing/2014/main" id="{C777630F-BE5E-4C42-80B7-2560264BF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02" y="1672529"/>
            <a:ext cx="2253247" cy="155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dergebnis für laptop transparent background">
            <a:extLst>
              <a:ext uri="{FF2B5EF4-FFF2-40B4-BE49-F238E27FC236}">
                <a16:creationId xmlns:a16="http://schemas.microsoft.com/office/drawing/2014/main" id="{748AB7C4-5947-4EEB-A2EB-43376EA44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646" y="1735807"/>
            <a:ext cx="2100470" cy="1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ldergebnis für smartphone transparent background">
            <a:extLst>
              <a:ext uri="{FF2B5EF4-FFF2-40B4-BE49-F238E27FC236}">
                <a16:creationId xmlns:a16="http://schemas.microsoft.com/office/drawing/2014/main" id="{ACEA6519-931A-4734-9E84-8AB77A6B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36" y="3649620"/>
            <a:ext cx="2627613" cy="26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1FEC689-FD13-4EA2-914F-9787DB640002}"/>
              </a:ext>
            </a:extLst>
          </p:cNvPr>
          <p:cNvSpPr txBox="1"/>
          <p:nvPr/>
        </p:nvSpPr>
        <p:spPr>
          <a:xfrm>
            <a:off x="7361274" y="2032121"/>
            <a:ext cx="4532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NOT REQUIERED</a:t>
            </a:r>
          </a:p>
        </p:txBody>
      </p:sp>
      <p:pic>
        <p:nvPicPr>
          <p:cNvPr id="4108" name="Picture 12" descr="Ähnliches Foto">
            <a:extLst>
              <a:ext uri="{FF2B5EF4-FFF2-40B4-BE49-F238E27FC236}">
                <a16:creationId xmlns:a16="http://schemas.microsoft.com/office/drawing/2014/main" id="{B3E155D9-E8E8-488E-AF97-19E38041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40" y="3996279"/>
            <a:ext cx="1934293" cy="19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6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B0E85-7866-4B62-85CF-B4DB8BA5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03" y="0"/>
            <a:ext cx="9144001" cy="1371600"/>
          </a:xfrm>
        </p:spPr>
        <p:txBody>
          <a:bodyPr/>
          <a:lstStyle/>
          <a:p>
            <a:r>
              <a:rPr lang="de-DE" dirty="0"/>
              <a:t>The App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506D41-4985-4E29-A952-1C53D26C6DBE}"/>
              </a:ext>
            </a:extLst>
          </p:cNvPr>
          <p:cNvSpPr txBox="1"/>
          <p:nvPr/>
        </p:nvSpPr>
        <p:spPr>
          <a:xfrm>
            <a:off x="2566018" y="1656972"/>
            <a:ext cx="2520281" cy="46166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Database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6B6E4C1-1E5A-4A4A-AD1F-1C109A7C5A5A}"/>
              </a:ext>
            </a:extLst>
          </p:cNvPr>
          <p:cNvSpPr txBox="1"/>
          <p:nvPr/>
        </p:nvSpPr>
        <p:spPr>
          <a:xfrm>
            <a:off x="7254313" y="1656972"/>
            <a:ext cx="2520280" cy="46166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Information</a:t>
            </a:r>
          </a:p>
        </p:txBody>
      </p:sp>
      <p:pic>
        <p:nvPicPr>
          <p:cNvPr id="10" name="Grafik 9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1BA5441D-0122-4DEB-A7CA-D82E68B68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19" y="2276869"/>
            <a:ext cx="2520280" cy="4480497"/>
          </a:xfrm>
          <a:prstGeom prst="rect">
            <a:avLst/>
          </a:prstGeom>
        </p:spPr>
      </p:pic>
      <p:pic>
        <p:nvPicPr>
          <p:cNvPr id="12" name="Grafik 11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A1D47021-D663-4DA5-B3F2-E0E0D1B95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13" y="2276869"/>
            <a:ext cx="2520280" cy="44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F9704-B96E-4351-8EF0-A90D8F92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1987"/>
            <a:ext cx="9144001" cy="1371600"/>
          </a:xfrm>
        </p:spPr>
        <p:txBody>
          <a:bodyPr>
            <a:normAutofit/>
          </a:bodyPr>
          <a:lstStyle/>
          <a:p>
            <a:r>
              <a:rPr lang="de-DE" sz="4400" dirty="0"/>
              <a:t>Workflow I</a:t>
            </a:r>
          </a:p>
        </p:txBody>
      </p:sp>
      <p:pic>
        <p:nvPicPr>
          <p:cNvPr id="5" name="Grafik 4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93E943E8-747D-47A1-8269-13475D506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2611350"/>
            <a:ext cx="2176638" cy="386957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CA5C586-9158-4644-B27C-581C421B830B}"/>
              </a:ext>
            </a:extLst>
          </p:cNvPr>
          <p:cNvSpPr txBox="1"/>
          <p:nvPr/>
        </p:nvSpPr>
        <p:spPr>
          <a:xfrm>
            <a:off x="621804" y="1700808"/>
            <a:ext cx="4964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</a:t>
            </a:r>
            <a:r>
              <a:rPr lang="de-DE" sz="3600" dirty="0"/>
              <a:t>  </a:t>
            </a:r>
            <a:r>
              <a:rPr lang="de-DE" sz="3600" dirty="0" err="1"/>
              <a:t>create</a:t>
            </a:r>
            <a:r>
              <a:rPr lang="de-DE" sz="3600" dirty="0"/>
              <a:t> SSH </a:t>
            </a:r>
            <a:r>
              <a:rPr lang="de-DE" sz="3600" dirty="0" err="1"/>
              <a:t>connection</a:t>
            </a:r>
            <a:endParaRPr lang="de-DE" sz="44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808718D-D721-430E-8490-8A8CDB6BA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2594496"/>
            <a:ext cx="6187305" cy="1951643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91B2356-D7D3-43C7-A480-DD60A052554B}"/>
              </a:ext>
            </a:extLst>
          </p:cNvPr>
          <p:cNvSpPr txBox="1"/>
          <p:nvPr/>
        </p:nvSpPr>
        <p:spPr>
          <a:xfrm>
            <a:off x="7462564" y="1760608"/>
            <a:ext cx="3930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2</a:t>
            </a:r>
            <a:r>
              <a:rPr lang="de-DE" sz="4400" dirty="0"/>
              <a:t>  </a:t>
            </a:r>
            <a:r>
              <a:rPr lang="de-DE" sz="3600" dirty="0"/>
              <a:t>Select </a:t>
            </a:r>
            <a:r>
              <a:rPr lang="de-DE" sz="3600" dirty="0" err="1"/>
              <a:t>command</a:t>
            </a:r>
            <a:endParaRPr lang="de-DE" sz="4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34FAC61-5BD0-45A2-80F4-13A5D66B0F63}"/>
              </a:ext>
            </a:extLst>
          </p:cNvPr>
          <p:cNvSpPr/>
          <p:nvPr/>
        </p:nvSpPr>
        <p:spPr>
          <a:xfrm>
            <a:off x="8038628" y="5517232"/>
            <a:ext cx="217663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3CB5E1F8-F878-4CC9-8215-147DC7EF3F13}"/>
              </a:ext>
            </a:extLst>
          </p:cNvPr>
          <p:cNvSpPr/>
          <p:nvPr/>
        </p:nvSpPr>
        <p:spPr>
          <a:xfrm>
            <a:off x="6809109" y="5373216"/>
            <a:ext cx="1008112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9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C1E2E506-1946-447A-BFE8-79F4AE749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2561665"/>
            <a:ext cx="1894155" cy="336738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CA5C586-9158-4644-B27C-581C421B830B}"/>
              </a:ext>
            </a:extLst>
          </p:cNvPr>
          <p:cNvSpPr txBox="1"/>
          <p:nvPr/>
        </p:nvSpPr>
        <p:spPr>
          <a:xfrm>
            <a:off x="621804" y="1700808"/>
            <a:ext cx="3515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3</a:t>
            </a:r>
            <a:r>
              <a:rPr lang="de-DE" sz="4400" dirty="0"/>
              <a:t> </a:t>
            </a:r>
            <a:r>
              <a:rPr lang="de-DE" sz="3600" dirty="0" err="1"/>
              <a:t>copy</a:t>
            </a:r>
            <a:r>
              <a:rPr lang="de-DE" sz="3600" dirty="0"/>
              <a:t> </a:t>
            </a:r>
            <a:r>
              <a:rPr lang="de-DE" sz="3600" dirty="0" err="1"/>
              <a:t>command</a:t>
            </a:r>
            <a:endParaRPr lang="de-DE" sz="44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91B2356-D7D3-43C7-A480-DD60A052554B}"/>
              </a:ext>
            </a:extLst>
          </p:cNvPr>
          <p:cNvSpPr txBox="1"/>
          <p:nvPr/>
        </p:nvSpPr>
        <p:spPr>
          <a:xfrm>
            <a:off x="5158308" y="1605334"/>
            <a:ext cx="5679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4</a:t>
            </a:r>
            <a:r>
              <a:rPr lang="de-DE" sz="4400" dirty="0"/>
              <a:t> </a:t>
            </a:r>
            <a:r>
              <a:rPr lang="de-DE" sz="3600" dirty="0" err="1"/>
              <a:t>paste</a:t>
            </a:r>
            <a:r>
              <a:rPr lang="de-DE" sz="3600" dirty="0"/>
              <a:t> &amp; </a:t>
            </a:r>
            <a:r>
              <a:rPr lang="de-DE" sz="3600" dirty="0" err="1"/>
              <a:t>execute</a:t>
            </a:r>
            <a:r>
              <a:rPr lang="de-DE" sz="3600" dirty="0"/>
              <a:t> </a:t>
            </a:r>
            <a:r>
              <a:rPr lang="de-DE" sz="3600" dirty="0" err="1"/>
              <a:t>command</a:t>
            </a:r>
            <a:endParaRPr lang="de-DE" sz="4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9DF0D3-06D4-4AD4-B0AF-08E9D7FAF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09" y="2470250"/>
            <a:ext cx="6048672" cy="18751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D4F1F0B-B138-45FD-AF9F-A75C20D6D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308" y="4440853"/>
            <a:ext cx="6048673" cy="216731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684E296C-7615-4ECE-B1C2-4C66780D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1987"/>
            <a:ext cx="9144001" cy="1371600"/>
          </a:xfrm>
        </p:spPr>
        <p:txBody>
          <a:bodyPr>
            <a:normAutofit/>
          </a:bodyPr>
          <a:lstStyle/>
          <a:p>
            <a:r>
              <a:rPr lang="de-DE" sz="4400" dirty="0"/>
              <a:t>Workflow II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8E45678-E7F1-4CCC-978F-471BF44BE198}"/>
              </a:ext>
            </a:extLst>
          </p:cNvPr>
          <p:cNvSpPr/>
          <p:nvPr/>
        </p:nvSpPr>
        <p:spPr>
          <a:xfrm>
            <a:off x="1341884" y="5229200"/>
            <a:ext cx="57606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8264C52F-5B39-4D2A-BD86-DC8EF4180A16}"/>
              </a:ext>
            </a:extLst>
          </p:cNvPr>
          <p:cNvSpPr/>
          <p:nvPr/>
        </p:nvSpPr>
        <p:spPr>
          <a:xfrm>
            <a:off x="2731983" y="5059294"/>
            <a:ext cx="1008112" cy="69985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1BED7B7-A940-4021-8811-C89FAA87D6B9}"/>
              </a:ext>
            </a:extLst>
          </p:cNvPr>
          <p:cNvSpPr/>
          <p:nvPr/>
        </p:nvSpPr>
        <p:spPr>
          <a:xfrm>
            <a:off x="5158308" y="4005391"/>
            <a:ext cx="4824536" cy="2584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10538F7-7502-42B7-B27F-7FE6584F180C}"/>
              </a:ext>
            </a:extLst>
          </p:cNvPr>
          <p:cNvSpPr/>
          <p:nvPr/>
        </p:nvSpPr>
        <p:spPr>
          <a:xfrm>
            <a:off x="5158308" y="6021288"/>
            <a:ext cx="5112568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7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867E1-9DD3-431A-AD87-0F5AFFFB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What‘s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?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2447C1B-C87B-484F-85C1-2BD751146B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614826"/>
              </p:ext>
            </p:extLst>
          </p:nvPr>
        </p:nvGraphicFramePr>
        <p:xfrm>
          <a:off x="1522413" y="1905000"/>
          <a:ext cx="9134475" cy="447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00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007B4-73CC-4F7B-A1B1-141D78E61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Attention!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3FA1C4-D0A6-4A68-8C69-3B535613AB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9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er blauer Tunnel 16 x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06_TF02895261_TF02895261.potx" id="{2AB7ECFD-3DD1-437A-800A-4010CF699F01}" vid="{7CC23B45-6F2F-47A4-B56E-506F3FC28B8A}"/>
    </a:ext>
  </a:extLst>
</a:theme>
</file>

<file path=ppt/theme/theme2.xml><?xml version="1.0" encoding="utf-8"?>
<a:theme xmlns:a="http://schemas.openxmlformats.org/drawingml/2006/main" name="Office-Design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Digitale Businesspräsentation Blauer Tunnel (Breitbild)</Template>
  <TotalTime>0</TotalTime>
  <Words>109</Words>
  <Application>Microsoft Office PowerPoint</Application>
  <PresentationFormat>Benutzerdefiniert</PresentationFormat>
  <Paragraphs>40</Paragraphs>
  <Slides>10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Corbel</vt:lpstr>
      <vt:lpstr>Digitaler blauer Tunnel 16 x 9</vt:lpstr>
      <vt:lpstr>Raspberry Pi</vt:lpstr>
      <vt:lpstr>PowerPoint-Präsentation</vt:lpstr>
      <vt:lpstr>Input </vt:lpstr>
      <vt:lpstr>Command window </vt:lpstr>
      <vt:lpstr>The App</vt:lpstr>
      <vt:lpstr>Workflow I</vt:lpstr>
      <vt:lpstr>Workflow II</vt:lpstr>
      <vt:lpstr>What‘s next?</vt:lpstr>
      <vt:lpstr>Thank you for your Attention!</vt:lpstr>
      <vt:lpstr>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2017-10-25T06:30:19Z</dcterms:created>
  <dcterms:modified xsi:type="dcterms:W3CDTF">2017-10-25T11:00:20Z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