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86" autoAdjust="0"/>
  </p:normalViewPr>
  <p:slideViewPr>
    <p:cSldViewPr snapToGrid="0">
      <p:cViewPr varScale="1">
        <p:scale>
          <a:sx n="85" d="100"/>
          <a:sy n="85" d="100"/>
        </p:scale>
        <p:origin x="53" y="4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9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47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2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60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72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19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23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51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23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42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38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01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46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36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30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0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9B54CD-359F-44E9-B883-90BB3690E30C}" type="datetimeFigureOut">
              <a:rPr lang="fi-FI" smtClean="0"/>
              <a:t>23.10.2017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E0D7-F11F-480E-B5D0-F98C97A47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81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980362-0365-44D1-B4F3-409126B02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5117"/>
          </a:xfrm>
        </p:spPr>
        <p:txBody>
          <a:bodyPr/>
          <a:lstStyle/>
          <a:p>
            <a:r>
              <a:rPr lang="fi-FI" dirty="0"/>
              <a:t>REALM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0D7A14-C846-4CDC-BEC5-C934681EC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Aaro Lyytinen, Veeti Karttunen, Nicolas </a:t>
            </a:r>
            <a:r>
              <a:rPr lang="fi-FI" dirty="0" err="1"/>
              <a:t>Liuhanen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0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FBBD7-25C0-4D9C-AD58-2F1EB9A2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 kokemukset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9D1883-8DA9-42E7-A5C5-8149EAC8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Realmin</a:t>
            </a:r>
            <a:r>
              <a:rPr lang="en-US" dirty="0"/>
              <a:t> </a:t>
            </a:r>
            <a:r>
              <a:rPr lang="en-US" dirty="0" err="1"/>
              <a:t>käyttöönotto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haastavaa</a:t>
            </a:r>
            <a:endParaRPr lang="en-US" dirty="0"/>
          </a:p>
          <a:p>
            <a:pPr lvl="1"/>
            <a:r>
              <a:rPr lang="en-US" dirty="0" err="1"/>
              <a:t>Dokumentaatiot</a:t>
            </a:r>
            <a:r>
              <a:rPr lang="en-US" dirty="0"/>
              <a:t> </a:t>
            </a:r>
            <a:r>
              <a:rPr lang="en-US" dirty="0" err="1"/>
              <a:t>vanhentuneita</a:t>
            </a:r>
            <a:endParaRPr lang="en-US" dirty="0"/>
          </a:p>
          <a:p>
            <a:r>
              <a:rPr lang="en-US" dirty="0" err="1"/>
              <a:t>Käyttäminen</a:t>
            </a:r>
            <a:r>
              <a:rPr lang="en-US" dirty="0"/>
              <a:t> </a:t>
            </a:r>
            <a:r>
              <a:rPr lang="en-US" dirty="0" err="1"/>
              <a:t>helppoa</a:t>
            </a:r>
            <a:endParaRPr lang="en-US" dirty="0"/>
          </a:p>
          <a:p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nopeaa</a:t>
            </a:r>
            <a:endParaRPr lang="en-US" dirty="0"/>
          </a:p>
          <a:p>
            <a:r>
              <a:rPr lang="en-US" dirty="0" err="1"/>
              <a:t>Tulevaisuudessa</a:t>
            </a:r>
            <a:r>
              <a:rPr lang="en-US" dirty="0"/>
              <a:t> </a:t>
            </a:r>
            <a:r>
              <a:rPr lang="en-US" dirty="0" err="1"/>
              <a:t>tulemme</a:t>
            </a:r>
            <a:r>
              <a:rPr lang="en-US" dirty="0"/>
              <a:t> </a:t>
            </a:r>
            <a:r>
              <a:rPr lang="en-US" dirty="0" err="1"/>
              <a:t>käyttämään</a:t>
            </a:r>
            <a:r>
              <a:rPr lang="en-US" dirty="0"/>
              <a:t> </a:t>
            </a:r>
            <a:r>
              <a:rPr lang="en-US" dirty="0" err="1"/>
              <a:t>Realm:ia</a:t>
            </a:r>
            <a:r>
              <a:rPr lang="en-US" dirty="0"/>
              <a:t> </a:t>
            </a:r>
            <a:r>
              <a:rPr lang="en-US" dirty="0" err="1"/>
              <a:t>omissa</a:t>
            </a:r>
            <a:r>
              <a:rPr lang="en-US" dirty="0"/>
              <a:t> </a:t>
            </a:r>
            <a:r>
              <a:rPr lang="en-US" dirty="0" err="1"/>
              <a:t>projekteissa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9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5C7E-FF8F-484E-82C7-7EF36BC0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71" y="959224"/>
            <a:ext cx="8946541" cy="4195481"/>
          </a:xfrm>
        </p:spPr>
        <p:txBody>
          <a:bodyPr>
            <a:normAutofit/>
          </a:bodyPr>
          <a:lstStyle/>
          <a:p>
            <a:pPr algn="ctr"/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5/7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val="137980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5C991C-B278-4B3C-9EF6-FB6A79B19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D33AD3-7608-481A-BE03-1DAA7BD15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770784-2F5F-4B4D-8A24-296221C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36B1C3-20E5-4532-A63B-C5B16A8B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Realm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D9B60-4343-4D0E-B6CD-758C69F1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488"/>
            <a:ext cx="10515600" cy="5180816"/>
          </a:xfrm>
        </p:spPr>
        <p:txBody>
          <a:bodyPr/>
          <a:lstStyle/>
          <a:p>
            <a:r>
              <a:rPr lang="fi-FI" dirty="0"/>
              <a:t>Moderni mobiilitietokanta</a:t>
            </a:r>
          </a:p>
          <a:p>
            <a:pPr lvl="1"/>
            <a:r>
              <a:rPr lang="fi-FI" dirty="0"/>
              <a:t>Tehty korvaamaan </a:t>
            </a:r>
            <a:r>
              <a:rPr lang="fi-FI" dirty="0" err="1"/>
              <a:t>Core</a:t>
            </a:r>
            <a:r>
              <a:rPr lang="fi-FI" dirty="0"/>
              <a:t> Data ja </a:t>
            </a:r>
            <a:r>
              <a:rPr lang="fi-FI" dirty="0" err="1"/>
              <a:t>SQLite</a:t>
            </a:r>
            <a:endParaRPr lang="fi-FI" dirty="0"/>
          </a:p>
          <a:p>
            <a:r>
              <a:rPr lang="fi-FI" dirty="0"/>
              <a:t>Täysiverinen tietokantamoottori</a:t>
            </a:r>
          </a:p>
          <a:p>
            <a:pPr lvl="1"/>
            <a:r>
              <a:rPr lang="fi-FI" dirty="0"/>
              <a:t>Sarakkeet, Rivit ja Kyselyt</a:t>
            </a:r>
          </a:p>
          <a:p>
            <a:r>
              <a:rPr lang="fi-FI" dirty="0"/>
              <a:t>Nopea &amp; Skaalautuva</a:t>
            </a:r>
          </a:p>
          <a:p>
            <a:r>
              <a:rPr lang="fi-FI" dirty="0"/>
              <a:t>Kehitys</a:t>
            </a:r>
          </a:p>
          <a:p>
            <a:pPr lvl="1"/>
            <a:r>
              <a:rPr lang="fi-FI" dirty="0"/>
              <a:t>2011 kehitetty, 2012 tuotantoon, 2014 julkaistu</a:t>
            </a:r>
          </a:p>
          <a:p>
            <a:r>
              <a:rPr lang="fi-FI" dirty="0"/>
              <a:t>Saatavilla</a:t>
            </a:r>
          </a:p>
          <a:p>
            <a:pPr lvl="1"/>
            <a:r>
              <a:rPr lang="fi-FI" dirty="0"/>
              <a:t>Android, iOS</a:t>
            </a:r>
          </a:p>
          <a:p>
            <a:pPr lvl="1"/>
            <a:r>
              <a:rPr lang="fi-FI" dirty="0" err="1"/>
              <a:t>Objective</a:t>
            </a:r>
            <a:r>
              <a:rPr lang="fi-FI" dirty="0"/>
              <a:t>-C, Java &amp; Swift, JS, </a:t>
            </a:r>
            <a:r>
              <a:rPr lang="fi-FI"/>
              <a:t>.Net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31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ABD586C-D53A-42CC-A79B-24E20F76D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9906" cy="3328261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1C8629A-302F-48C1-ABA8-8C43569A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06" y="0"/>
            <a:ext cx="5029214" cy="332826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7BA462A-A508-4570-9988-1906E4A1B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261"/>
            <a:ext cx="5629906" cy="341350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E3C5B99-AD11-434F-B476-FFF68E99AF7B}"/>
              </a:ext>
            </a:extLst>
          </p:cNvPr>
          <p:cNvSpPr txBox="1"/>
          <p:nvPr/>
        </p:nvSpPr>
        <p:spPr>
          <a:xfrm>
            <a:off x="7326984" y="5035011"/>
            <a:ext cx="38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Nopeus</a:t>
            </a:r>
          </a:p>
        </p:txBody>
      </p:sp>
    </p:spTree>
    <p:extLst>
      <p:ext uri="{BB962C8B-B14F-4D97-AF65-F5344CB8AC3E}">
        <p14:creationId xmlns:p14="http://schemas.microsoft.com/office/powerpoint/2010/main" val="203485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D23CE4-FFB4-43D4-A778-9FEBAF6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Syntaksi (</a:t>
            </a:r>
            <a:r>
              <a:rPr lang="fi-FI" dirty="0" err="1"/>
              <a:t>Models</a:t>
            </a:r>
            <a:r>
              <a:rPr lang="fi-FI" dirty="0"/>
              <a:t>, Java)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E4ACF5-F1CC-4DB2-812C-F2A909CA0F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96414"/>
            <a:ext cx="5760231" cy="2462213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// Just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extend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your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standard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POJO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from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RealmObject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rgbClr val="6A737D"/>
              </a:solidFill>
              <a:effectLst/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public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class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F42C1"/>
                </a:solidFill>
                <a:effectLst/>
                <a:latin typeface="SFMono-Regular"/>
              </a:rPr>
              <a:t>Dog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extends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F42C1"/>
                </a:solidFill>
                <a:effectLst/>
                <a:latin typeface="SFMono-Regular"/>
              </a:rPr>
              <a:t>RealmObject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private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String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	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name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private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int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	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age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@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ignored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private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int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dontPersistMe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2000" dirty="0">
              <a:solidFill>
                <a:srgbClr val="24292E"/>
              </a:solidFill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// + Standard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setters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and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getters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here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}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6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F8AF42-CB3C-4C14-A237-FBCF36B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Syntaksi (Write, Java)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096F92-DE55-4F63-BDE9-B213EF0187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87699"/>
            <a:ext cx="10515600" cy="2954655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=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getInstance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005CC5"/>
                </a:solidFill>
                <a:effectLst/>
                <a:latin typeface="SFMono-Regular"/>
              </a:rPr>
              <a:t>this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getContext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2400" dirty="0">
              <a:solidFill>
                <a:srgbClr val="24292E"/>
              </a:solidFill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//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Transactions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give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you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easy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thread-safety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beginTransaction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=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createObject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class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setName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"Rex"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setAge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005CC5"/>
                </a:solidFill>
                <a:effectLst/>
                <a:latin typeface="SFMono-Regular"/>
              </a:rPr>
              <a:t>3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commitTransaction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();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5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E6F0BC-1090-4264-8A3A-DD6D6F58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Syntaksi (</a:t>
            </a:r>
            <a:r>
              <a:rPr lang="fi-FI" dirty="0" err="1"/>
              <a:t>Queries</a:t>
            </a:r>
            <a:r>
              <a:rPr lang="fi-FI" dirty="0"/>
              <a:t>, Java)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B55D4C-1EB7-4356-847A-D83CF55B0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56943"/>
            <a:ext cx="6868290" cy="2769989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//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Queries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uses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Builder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pattern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to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build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up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the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query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conditions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RealmResults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&lt;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&gt;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query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=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realm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where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class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				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greaterThan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age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,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05CC5"/>
                </a:solidFill>
                <a:effectLst/>
                <a:latin typeface="SFMono-Regular"/>
              </a:rPr>
              <a:t>8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				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findAll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rgbClr val="24292E"/>
              </a:solidFill>
              <a:effectLst/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//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Queries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are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6A737D"/>
                </a:solidFill>
                <a:effectLst/>
                <a:latin typeface="SFMono-Regular"/>
              </a:rPr>
              <a:t>chainable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RealmResults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&lt;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Dog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&gt;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allRex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=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query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D73A49"/>
                </a:solidFill>
                <a:effectLst/>
                <a:latin typeface="SFMono-Regular"/>
              </a:rPr>
              <a:t>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where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				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contains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name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,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rex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32F62"/>
                </a:solidFill>
                <a:effectLst/>
                <a:latin typeface="SFMono-Regular"/>
              </a:rPr>
              <a:t>"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				.</a:t>
            </a:r>
            <a:r>
              <a:rPr kumimoji="0" lang="fi-FI" altLang="fi-FI" sz="200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findAll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SFMono-Regular"/>
              </a:rPr>
              <a:t>();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3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045A8-7AB9-4343-9E0C-8BC66084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Realm</a:t>
            </a:r>
            <a:r>
              <a:rPr lang="fi-FI" dirty="0"/>
              <a:t>, </a:t>
            </a:r>
            <a:r>
              <a:rPr lang="fi-FI" dirty="0" err="1"/>
              <a:t>Pros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575D-B3EF-4D88-8DA9-7E455B29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Helppo oppia ja ottaa käyttöön</a:t>
            </a:r>
          </a:p>
          <a:p>
            <a:r>
              <a:rPr lang="fi-FI" dirty="0"/>
              <a:t>Cross-</a:t>
            </a:r>
            <a:r>
              <a:rPr lang="fi-FI" dirty="0" err="1"/>
              <a:t>platform</a:t>
            </a:r>
            <a:endParaRPr lang="fi-FI" dirty="0"/>
          </a:p>
          <a:p>
            <a:r>
              <a:rPr lang="fi-FI" dirty="0"/>
              <a:t>Nopea (Read &amp; Write)</a:t>
            </a:r>
          </a:p>
          <a:p>
            <a:r>
              <a:rPr lang="fi-FI" dirty="0"/>
              <a:t>Ilmainen</a:t>
            </a:r>
          </a:p>
          <a:p>
            <a:r>
              <a:rPr lang="en-US" dirty="0"/>
              <a:t>O</a:t>
            </a:r>
            <a:r>
              <a:rPr lang="fi-FI" dirty="0" err="1"/>
              <a:t>pen</a:t>
            </a:r>
            <a:r>
              <a:rPr lang="fi-FI" dirty="0"/>
              <a:t> </a:t>
            </a:r>
            <a:r>
              <a:rPr lang="fi-FI" dirty="0" err="1"/>
              <a:t>Source</a:t>
            </a:r>
            <a:endParaRPr lang="fi-FI" dirty="0"/>
          </a:p>
          <a:p>
            <a:r>
              <a:rPr lang="fi-FI" dirty="0"/>
              <a:t>Tukee salausta</a:t>
            </a:r>
          </a:p>
          <a:p>
            <a:r>
              <a:rPr lang="en-US" dirty="0"/>
              <a:t>E</a:t>
            </a:r>
            <a:r>
              <a:rPr lang="fi-FI" dirty="0"/>
              <a:t>i tarvitse sekoittaa SQL ja Javaa</a:t>
            </a:r>
          </a:p>
        </p:txBody>
      </p:sp>
    </p:spTree>
    <p:extLst>
      <p:ext uri="{BB962C8B-B14F-4D97-AF65-F5344CB8AC3E}">
        <p14:creationId xmlns:p14="http://schemas.microsoft.com/office/powerpoint/2010/main" val="281733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901A1-0164-4CE2-9C16-B1E3A8AA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Realm</a:t>
            </a:r>
            <a:r>
              <a:rPr lang="fi-FI" dirty="0"/>
              <a:t>, </a:t>
            </a:r>
            <a:r>
              <a:rPr lang="fi-FI" dirty="0" err="1"/>
              <a:t>Cons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2F92B-CD61-46DE-9D90-6A624FAA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SQLite</a:t>
            </a:r>
            <a:endParaRPr lang="fi-FI" dirty="0"/>
          </a:p>
          <a:p>
            <a:pPr lvl="1"/>
            <a:r>
              <a:rPr lang="fi-FI" dirty="0"/>
              <a:t>Kova kilpailija, joka on yksi testatuin avoimen-lähdekoodin ohjelmisto</a:t>
            </a:r>
          </a:p>
          <a:p>
            <a:r>
              <a:rPr lang="fi-FI" dirty="0"/>
              <a:t>Dokumentaatio</a:t>
            </a:r>
          </a:p>
          <a:p>
            <a:pPr lvl="1"/>
            <a:r>
              <a:rPr lang="fi-FI" dirty="0"/>
              <a:t>Löytyy niukasti, lisääntyy kovaa vauhtia (Verrataan </a:t>
            </a:r>
            <a:r>
              <a:rPr lang="fi-FI" dirty="0" err="1"/>
              <a:t>SQLiteen</a:t>
            </a:r>
            <a:r>
              <a:rPr lang="fi-FI" dirty="0"/>
              <a:t>)</a:t>
            </a:r>
          </a:p>
          <a:p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/>
          </a:p>
          <a:p>
            <a:pPr lvl="1"/>
            <a:r>
              <a:rPr lang="fi-FI" dirty="0"/>
              <a:t>Tulossa</a:t>
            </a:r>
          </a:p>
          <a:p>
            <a:r>
              <a:rPr lang="en-US" dirty="0"/>
              <a:t>K</a:t>
            </a:r>
            <a:r>
              <a:rPr lang="fi-FI" dirty="0" err="1"/>
              <a:t>äyttäjiä</a:t>
            </a:r>
            <a:r>
              <a:rPr lang="fi-FI" dirty="0"/>
              <a:t> vielä vähän</a:t>
            </a:r>
          </a:p>
          <a:p>
            <a:r>
              <a:rPr lang="en-US" dirty="0"/>
              <a:t>E</a:t>
            </a:r>
            <a:r>
              <a:rPr lang="fi-FI" dirty="0"/>
              <a:t>i kykene niin monipuolisiin operaatioihin kuin SQL-tietokanta</a:t>
            </a:r>
          </a:p>
        </p:txBody>
      </p:sp>
    </p:spTree>
    <p:extLst>
      <p:ext uri="{BB962C8B-B14F-4D97-AF65-F5344CB8AC3E}">
        <p14:creationId xmlns:p14="http://schemas.microsoft.com/office/powerpoint/2010/main" val="3105400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665</TotalTime>
  <Words>249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SFMono-Regular</vt:lpstr>
      <vt:lpstr>Wingdings 3</vt:lpstr>
      <vt:lpstr>Ioni</vt:lpstr>
      <vt:lpstr>REALM</vt:lpstr>
      <vt:lpstr>PowerPoint Presentation</vt:lpstr>
      <vt:lpstr>Realm?</vt:lpstr>
      <vt:lpstr>PowerPoint Presentation</vt:lpstr>
      <vt:lpstr>Syntaksi (Models, Java)</vt:lpstr>
      <vt:lpstr>Syntaksi (Write, Java)</vt:lpstr>
      <vt:lpstr>Syntaksi (Queries, Java)</vt:lpstr>
      <vt:lpstr>Realm, Pros</vt:lpstr>
      <vt:lpstr>Realm, Cons</vt:lpstr>
      <vt:lpstr>Omat kokemukset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Aaro Lyytinen</dc:creator>
  <cp:lastModifiedBy>Karttunen Veeti</cp:lastModifiedBy>
  <cp:revision>15</cp:revision>
  <dcterms:created xsi:type="dcterms:W3CDTF">2017-10-21T08:05:50Z</dcterms:created>
  <dcterms:modified xsi:type="dcterms:W3CDTF">2017-10-23T10:55:28Z</dcterms:modified>
</cp:coreProperties>
</file>